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8"/>
  </p:notesMasterIdLst>
  <p:sldIdLst>
    <p:sldId id="261" r:id="rId2"/>
    <p:sldId id="256" r:id="rId3"/>
    <p:sldId id="257" r:id="rId4"/>
    <p:sldId id="258" r:id="rId5"/>
    <p:sldId id="259" r:id="rId6"/>
    <p:sldId id="260" r:id="rId7"/>
  </p:sldIdLst>
  <p:sldSz cx="13004800" cy="9753600"/>
  <p:notesSz cx="6858000" cy="9144000"/>
  <p:embeddedFontLst>
    <p:embeddedFont>
      <p:font typeface="Helvetica Neue" panose="020B0604020202020204" charset="0"/>
      <p:regular r:id="rId9"/>
      <p:bold r:id="rId10"/>
      <p:italic r:id="rId11"/>
      <p:boldItalic r:id="rId12"/>
    </p:embeddedFont>
    <p:embeddedFont>
      <p:font typeface="Proxima Nova" panose="020B0604020202020204" charset="0"/>
      <p:regular r:id="rId13"/>
      <p:bold r:id="rId14"/>
      <p:italic r:id="rId15"/>
      <p:boldItalic r:id="rId16"/>
    </p:embeddedFont>
    <p:embeddedFont>
      <p:font typeface="Proxima Nova Extrabold" panose="020B0604020202020204" charset="0"/>
      <p:bold r:id="rId17"/>
    </p:embeddedFont>
    <p:embeddedFont>
      <p:font typeface="Proxima Nova Semibold" panose="020B0604020202020204" charset="0"/>
      <p:regular r:id="rId18"/>
      <p:bold r:id="rId19"/>
      <p:boldItalic r:id="rId20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26" roundtripDataSignature="AMtx7mj7SnP52oEyfB2kqYvTygDk5pd0T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B427680-9807-4FAA-A120-4338288C8E11}" v="18" dt="2022-09-11T05:47:18.643"/>
    <p1510:client id="{C80D567D-D6C0-E0C2-EB19-2E11C9FF48FA}" v="8" dt="2022-09-09T19:02:01.29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8" d="100"/>
          <a:sy n="58" d="100"/>
        </p:scale>
        <p:origin x="48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font" Target="fonts/font5.fntdata"/><Relationship Id="rId18" Type="http://schemas.openxmlformats.org/officeDocument/2006/relationships/font" Target="fonts/font10.fntdata"/><Relationship Id="rId26" Type="http://customschemas.google.com/relationships/presentationmetadata" Target="metadata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4.fntdata"/><Relationship Id="rId17" Type="http://schemas.openxmlformats.org/officeDocument/2006/relationships/font" Target="fonts/font9.fntdata"/><Relationship Id="rId2" Type="http://schemas.openxmlformats.org/officeDocument/2006/relationships/slide" Target="slides/slide1.xml"/><Relationship Id="rId16" Type="http://schemas.openxmlformats.org/officeDocument/2006/relationships/font" Target="fonts/font8.fntdata"/><Relationship Id="rId20" Type="http://schemas.openxmlformats.org/officeDocument/2006/relationships/font" Target="fonts/font12.fntdata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3.fntdata"/><Relationship Id="rId5" Type="http://schemas.openxmlformats.org/officeDocument/2006/relationships/slide" Target="slides/slide4.xml"/><Relationship Id="rId15" Type="http://schemas.openxmlformats.org/officeDocument/2006/relationships/font" Target="fonts/font7.fntdata"/><Relationship Id="rId28" Type="http://schemas.openxmlformats.org/officeDocument/2006/relationships/viewProps" Target="viewProps.xml"/><Relationship Id="rId10" Type="http://schemas.openxmlformats.org/officeDocument/2006/relationships/font" Target="fonts/font2.fntdata"/><Relationship Id="rId19" Type="http://schemas.openxmlformats.org/officeDocument/2006/relationships/font" Target="fonts/font11.fntdata"/><Relationship Id="rId31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font" Target="fonts/font1.fntdata"/><Relationship Id="rId14" Type="http://schemas.openxmlformats.org/officeDocument/2006/relationships/font" Target="fonts/font6.fntdata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200" b="0" i="0" u="none" strike="noStrike" cap="none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914400" marR="0" lvl="1" indent="-228600" algn="l" rtl="0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200" b="0" i="0" u="none" strike="noStrike" cap="none"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1371600" marR="0" lvl="2" indent="-228600" algn="l" rtl="0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200" b="0" i="0" u="none" strike="noStrike" cap="none"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1828800" marR="0" lvl="3" indent="-228600" algn="l" rtl="0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200" b="0" i="0" u="none" strike="noStrike" cap="none"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2286000" marR="0" lvl="4" indent="-228600" algn="l" rtl="0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200" b="0" i="0" u="none" strike="noStrike" cap="none"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2743200" marR="0" lvl="5" indent="-228600" algn="l" rtl="0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200" b="0" i="0" u="none" strike="noStrike" cap="none"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3200400" marR="0" lvl="6" indent="-228600" algn="l" rtl="0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200" b="0" i="0" u="none" strike="noStrike" cap="none"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3657600" marR="0" lvl="7" indent="-228600" algn="l" rtl="0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200" b="0" i="0" u="none" strike="noStrike" cap="none"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4114800" marR="0" lvl="8" indent="-228600" algn="l" rtl="0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200" b="0" i="0" u="none" strike="noStrike" cap="none"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73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2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7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15231a56c2d_0_0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85;g15231a56c2d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g15231a56c2d_0_5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91;g15231a56c2d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5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97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7"/>
          <p:cNvSpPr txBox="1">
            <a:spLocks noGrp="1"/>
          </p:cNvSpPr>
          <p:nvPr>
            <p:ph type="body" idx="1"/>
          </p:nvPr>
        </p:nvSpPr>
        <p:spPr>
          <a:xfrm>
            <a:off x="650239" y="2517512"/>
            <a:ext cx="11704322" cy="3768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7075" tIns="27075" rIns="27075" bIns="27075" anchor="ctr" anchorCtr="0">
            <a:normAutofit/>
          </a:bodyPr>
          <a:lstStyle>
            <a:lvl1pPr marL="457200" lvl="0" indent="-22860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136"/>
              <a:buFont typeface="Proxima Nova Extrabold"/>
              <a:buNone/>
              <a:defRPr sz="2136" cap="none">
                <a:solidFill>
                  <a:srgbClr val="FFFFFF"/>
                </a:solidFill>
                <a:latin typeface="Proxima Nova Extrabold"/>
                <a:ea typeface="Proxima Nova Extrabold"/>
                <a:cs typeface="Proxima Nova Extrabold"/>
                <a:sym typeface="Proxima Nova Extrabold"/>
              </a:defRPr>
            </a:lvl1pPr>
            <a:lvl2pPr marL="914400" lvl="1" indent="-2286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marL="1371600" lvl="2" indent="-2286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marL="1828800" lvl="3" indent="-2286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marL="2286000" lvl="4" indent="-2286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marL="2743200" lvl="5" indent="-2286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marL="3200400" lvl="6" indent="-2286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marL="3657600" lvl="7" indent="-2286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marL="4114800" lvl="8" indent="-2286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11" name="Google Shape;11;p7"/>
          <p:cNvSpPr txBox="1">
            <a:spLocks noGrp="1"/>
          </p:cNvSpPr>
          <p:nvPr>
            <p:ph type="body" idx="2"/>
          </p:nvPr>
        </p:nvSpPr>
        <p:spPr>
          <a:xfrm>
            <a:off x="650239" y="5831840"/>
            <a:ext cx="11704322" cy="11176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7075" tIns="27075" rIns="27075" bIns="27075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marL="914400" lvl="1" indent="-2286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marL="1371600" lvl="2" indent="-2286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marL="1828800" lvl="3" indent="-2286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marL="2286000" lvl="4" indent="-2286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marL="2743200" lvl="5" indent="-2286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marL="3200400" lvl="6" indent="-2286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marL="3657600" lvl="7" indent="-2286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marL="4114800" lvl="8" indent="-2286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12" name="Google Shape;12;p7"/>
          <p:cNvSpPr txBox="1">
            <a:spLocks noGrp="1"/>
          </p:cNvSpPr>
          <p:nvPr>
            <p:ph type="title"/>
          </p:nvPr>
        </p:nvSpPr>
        <p:spPr>
          <a:xfrm>
            <a:off x="650239" y="2887133"/>
            <a:ext cx="11704322" cy="29464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7075" tIns="27075" rIns="27075" bIns="27075" anchor="t" anchorCtr="0">
            <a:normAutofit/>
          </a:bodyPr>
          <a:lstStyle>
            <a:lvl1pPr lvl="0" algn="l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1pPr>
            <a:lvl2pPr lvl="1" algn="l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2pPr>
            <a:lvl3pPr lvl="2" algn="l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3pPr>
            <a:lvl4pPr lvl="3" algn="l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4pPr>
            <a:lvl5pPr lvl="4" algn="l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5pPr>
            <a:lvl6pPr lvl="5" algn="l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6pPr>
            <a:lvl7pPr lvl="6" algn="l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7pPr>
            <a:lvl8pPr lvl="7" algn="l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8pPr>
            <a:lvl9pPr lvl="8" algn="l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7"/>
          <p:cNvSpPr txBox="1">
            <a:spLocks noGrp="1"/>
          </p:cNvSpPr>
          <p:nvPr>
            <p:ph type="sldNum" idx="12"/>
          </p:nvPr>
        </p:nvSpPr>
        <p:spPr>
          <a:xfrm>
            <a:off x="12598400" y="8142370"/>
            <a:ext cx="215172" cy="2740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7075" tIns="27075" rIns="27075" bIns="27075" anchor="b" anchorCtr="0">
            <a:spAutoFit/>
          </a:bodyPr>
          <a:lstStyle>
            <a:lvl1pPr marL="0" lvl="0" indent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Proxima Nova"/>
              <a:buNone/>
              <a:defRPr sz="1200">
                <a:latin typeface="Proxima Nova"/>
                <a:ea typeface="Proxima Nova"/>
                <a:cs typeface="Proxima Nova"/>
                <a:sym typeface="Proxima Nova"/>
              </a:defRPr>
            </a:lvl1pPr>
            <a:lvl2pPr marL="0" lvl="1" indent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Proxima Nova"/>
              <a:buNone/>
              <a:defRPr sz="1200">
                <a:latin typeface="Proxima Nova"/>
                <a:ea typeface="Proxima Nova"/>
                <a:cs typeface="Proxima Nova"/>
                <a:sym typeface="Proxima Nova"/>
              </a:defRPr>
            </a:lvl2pPr>
            <a:lvl3pPr marL="0" lvl="2" indent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Proxima Nova"/>
              <a:buNone/>
              <a:defRPr sz="1200">
                <a:latin typeface="Proxima Nova"/>
                <a:ea typeface="Proxima Nova"/>
                <a:cs typeface="Proxima Nova"/>
                <a:sym typeface="Proxima Nova"/>
              </a:defRPr>
            </a:lvl3pPr>
            <a:lvl4pPr marL="0" lvl="3" indent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Proxima Nova"/>
              <a:buNone/>
              <a:defRPr sz="1200">
                <a:latin typeface="Proxima Nova"/>
                <a:ea typeface="Proxima Nova"/>
                <a:cs typeface="Proxima Nova"/>
                <a:sym typeface="Proxima Nova"/>
              </a:defRPr>
            </a:lvl4pPr>
            <a:lvl5pPr marL="0" lvl="4" indent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Proxima Nova"/>
              <a:buNone/>
              <a:defRPr sz="1200">
                <a:latin typeface="Proxima Nova"/>
                <a:ea typeface="Proxima Nova"/>
                <a:cs typeface="Proxima Nova"/>
                <a:sym typeface="Proxima Nova"/>
              </a:defRPr>
            </a:lvl5pPr>
            <a:lvl6pPr marL="0" lvl="5" indent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Proxima Nova"/>
              <a:buNone/>
              <a:defRPr sz="1200">
                <a:latin typeface="Proxima Nova"/>
                <a:ea typeface="Proxima Nova"/>
                <a:cs typeface="Proxima Nova"/>
                <a:sym typeface="Proxima Nova"/>
              </a:defRPr>
            </a:lvl6pPr>
            <a:lvl7pPr marL="0" lvl="6" indent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Proxima Nova"/>
              <a:buNone/>
              <a:defRPr sz="1200">
                <a:latin typeface="Proxima Nova"/>
                <a:ea typeface="Proxima Nova"/>
                <a:cs typeface="Proxima Nova"/>
                <a:sym typeface="Proxima Nova"/>
              </a:defRPr>
            </a:lvl7pPr>
            <a:lvl8pPr marL="0" lvl="7" indent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Proxima Nova"/>
              <a:buNone/>
              <a:defRPr sz="1200">
                <a:latin typeface="Proxima Nova"/>
                <a:ea typeface="Proxima Nova"/>
                <a:cs typeface="Proxima Nova"/>
                <a:sym typeface="Proxima Nova"/>
              </a:defRPr>
            </a:lvl8pPr>
            <a:lvl9pPr marL="0" lvl="8" indent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Proxima Nova"/>
              <a:buNone/>
              <a:defRPr sz="1200">
                <a:latin typeface="Proxima Nova"/>
                <a:ea typeface="Proxima Nova"/>
                <a:cs typeface="Proxima Nova"/>
                <a:sym typeface="Proxima Nova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tatement">
  <p:cSld name="Statement">
    <p:bg>
      <p:bgPr>
        <a:solidFill>
          <a:schemeClr val="accent6"/>
        </a:solidFill>
        <a:effectLst/>
      </p:bgPr>
    </p:bg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6"/>
          <p:cNvSpPr txBox="1">
            <a:spLocks noGrp="1"/>
          </p:cNvSpPr>
          <p:nvPr>
            <p:ph type="body" idx="1"/>
          </p:nvPr>
        </p:nvSpPr>
        <p:spPr>
          <a:xfrm>
            <a:off x="650239" y="3759827"/>
            <a:ext cx="11704322" cy="22362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7075" tIns="27075" rIns="27075" bIns="27075" anchor="ctr" anchorCtr="0">
            <a:normAutofit/>
          </a:bodyPr>
          <a:lstStyle>
            <a:lvl1pPr marL="457200" lvl="0" indent="-228600" algn="ctr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9800"/>
              <a:buFont typeface="Arial"/>
              <a:buNone/>
              <a:defRPr sz="9800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228600" algn="ctr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9800"/>
              <a:buFont typeface="Arial"/>
              <a:buNone/>
              <a:defRPr sz="9800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lvl="2" indent="-228600" algn="ctr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9800"/>
              <a:buFont typeface="Arial"/>
              <a:buNone/>
              <a:defRPr sz="9800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lvl="3" indent="-228600" algn="ctr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9800"/>
              <a:buFont typeface="Arial"/>
              <a:buNone/>
              <a:defRPr sz="9800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lvl="4" indent="-228600" algn="ctr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9800"/>
              <a:buFont typeface="Arial"/>
              <a:buNone/>
              <a:defRPr sz="9800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lvl="5" indent="-2286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marL="3200400" lvl="6" indent="-2286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marL="3657600" lvl="7" indent="-2286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marL="4114800" lvl="8" indent="-2286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6"/>
          <p:cNvSpPr txBox="1">
            <a:spLocks noGrp="1"/>
          </p:cNvSpPr>
          <p:nvPr>
            <p:ph type="sldNum" idx="12"/>
          </p:nvPr>
        </p:nvSpPr>
        <p:spPr>
          <a:xfrm>
            <a:off x="12598400" y="8142370"/>
            <a:ext cx="215172" cy="2740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7075" tIns="27075" rIns="27075" bIns="27075" anchor="b" anchorCtr="0">
            <a:spAutoFit/>
          </a:bodyPr>
          <a:lstStyle>
            <a:lvl1pPr marL="0" lvl="0" indent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Proxima Nova"/>
              <a:buNone/>
              <a:defRPr sz="1200">
                <a:latin typeface="Proxima Nova"/>
                <a:ea typeface="Proxima Nova"/>
                <a:cs typeface="Proxima Nova"/>
                <a:sym typeface="Proxima Nova"/>
              </a:defRPr>
            </a:lvl1pPr>
            <a:lvl2pPr marL="0" lvl="1" indent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Proxima Nova"/>
              <a:buNone/>
              <a:defRPr sz="1200">
                <a:latin typeface="Proxima Nova"/>
                <a:ea typeface="Proxima Nova"/>
                <a:cs typeface="Proxima Nova"/>
                <a:sym typeface="Proxima Nova"/>
              </a:defRPr>
            </a:lvl2pPr>
            <a:lvl3pPr marL="0" lvl="2" indent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Proxima Nova"/>
              <a:buNone/>
              <a:defRPr sz="1200">
                <a:latin typeface="Proxima Nova"/>
                <a:ea typeface="Proxima Nova"/>
                <a:cs typeface="Proxima Nova"/>
                <a:sym typeface="Proxima Nova"/>
              </a:defRPr>
            </a:lvl3pPr>
            <a:lvl4pPr marL="0" lvl="3" indent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Proxima Nova"/>
              <a:buNone/>
              <a:defRPr sz="1200">
                <a:latin typeface="Proxima Nova"/>
                <a:ea typeface="Proxima Nova"/>
                <a:cs typeface="Proxima Nova"/>
                <a:sym typeface="Proxima Nova"/>
              </a:defRPr>
            </a:lvl4pPr>
            <a:lvl5pPr marL="0" lvl="4" indent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Proxima Nova"/>
              <a:buNone/>
              <a:defRPr sz="1200">
                <a:latin typeface="Proxima Nova"/>
                <a:ea typeface="Proxima Nova"/>
                <a:cs typeface="Proxima Nova"/>
                <a:sym typeface="Proxima Nova"/>
              </a:defRPr>
            </a:lvl5pPr>
            <a:lvl6pPr marL="0" lvl="5" indent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Proxima Nova"/>
              <a:buNone/>
              <a:defRPr sz="1200">
                <a:latin typeface="Proxima Nova"/>
                <a:ea typeface="Proxima Nova"/>
                <a:cs typeface="Proxima Nova"/>
                <a:sym typeface="Proxima Nova"/>
              </a:defRPr>
            </a:lvl6pPr>
            <a:lvl7pPr marL="0" lvl="6" indent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Proxima Nova"/>
              <a:buNone/>
              <a:defRPr sz="1200">
                <a:latin typeface="Proxima Nova"/>
                <a:ea typeface="Proxima Nova"/>
                <a:cs typeface="Proxima Nova"/>
                <a:sym typeface="Proxima Nova"/>
              </a:defRPr>
            </a:lvl7pPr>
            <a:lvl8pPr marL="0" lvl="7" indent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Proxima Nova"/>
              <a:buNone/>
              <a:defRPr sz="1200">
                <a:latin typeface="Proxima Nova"/>
                <a:ea typeface="Proxima Nova"/>
                <a:cs typeface="Proxima Nova"/>
                <a:sym typeface="Proxima Nova"/>
              </a:defRPr>
            </a:lvl8pPr>
            <a:lvl9pPr marL="0" lvl="8" indent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Proxima Nova"/>
              <a:buNone/>
              <a:defRPr sz="1200">
                <a:latin typeface="Proxima Nova"/>
                <a:ea typeface="Proxima Nova"/>
                <a:cs typeface="Proxima Nova"/>
                <a:sym typeface="Proxima Nova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Fact">
  <p:cSld name="Big Fact">
    <p:bg>
      <p:bgPr>
        <a:solidFill>
          <a:srgbClr val="FFC617"/>
        </a:solidFill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7"/>
          <p:cNvSpPr txBox="1">
            <a:spLocks noGrp="1"/>
          </p:cNvSpPr>
          <p:nvPr>
            <p:ph type="body" idx="1"/>
          </p:nvPr>
        </p:nvSpPr>
        <p:spPr>
          <a:xfrm>
            <a:off x="650239" y="2464332"/>
            <a:ext cx="11704322" cy="40598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7075" tIns="27075" rIns="27075" bIns="27075" anchor="b" anchorCtr="0">
            <a:normAutofit/>
          </a:bodyPr>
          <a:lstStyle>
            <a:lvl1pPr marL="457200" lvl="0" indent="-228600" algn="ctr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5400"/>
              <a:buFont typeface="Arial"/>
              <a:buNone/>
              <a:defRPr sz="35400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228600" algn="ctr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5400"/>
              <a:buFont typeface="Arial"/>
              <a:buNone/>
              <a:defRPr sz="35400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lvl="2" indent="-228600" algn="ctr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5400"/>
              <a:buFont typeface="Arial"/>
              <a:buNone/>
              <a:defRPr sz="35400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lvl="3" indent="-228600" algn="ctr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5400"/>
              <a:buFont typeface="Arial"/>
              <a:buNone/>
              <a:defRPr sz="35400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lvl="4" indent="-228600" algn="ctr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5400"/>
              <a:buFont typeface="Arial"/>
              <a:buNone/>
              <a:defRPr sz="35400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lvl="5" indent="-2286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marL="3200400" lvl="6" indent="-2286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marL="3657600" lvl="7" indent="-2286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marL="4114800" lvl="8" indent="-2286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17"/>
          <p:cNvSpPr txBox="1">
            <a:spLocks noGrp="1"/>
          </p:cNvSpPr>
          <p:nvPr>
            <p:ph type="body" idx="2"/>
          </p:nvPr>
        </p:nvSpPr>
        <p:spPr>
          <a:xfrm>
            <a:off x="650239" y="6251786"/>
            <a:ext cx="11704321" cy="3359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7075" tIns="27075" rIns="27075" bIns="27075" anchor="t" anchorCtr="0">
            <a:normAutofit/>
          </a:bodyPr>
          <a:lstStyle>
            <a:lvl1pPr marL="457200" lvl="0" indent="-228600"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93"/>
              <a:buFont typeface="Proxima Nova Extrabold"/>
              <a:buNone/>
              <a:defRPr sz="1693" cap="none">
                <a:latin typeface="Proxima Nova Extrabold"/>
                <a:ea typeface="Proxima Nova Extrabold"/>
                <a:cs typeface="Proxima Nova Extrabold"/>
                <a:sym typeface="Proxima Nova Extrabold"/>
              </a:defRPr>
            </a:lvl1pPr>
            <a:lvl2pPr marL="914400" lvl="1" indent="-2286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marL="1371600" lvl="2" indent="-2286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marL="1828800" lvl="3" indent="-2286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marL="2286000" lvl="4" indent="-2286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marL="2743200" lvl="5" indent="-2286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marL="3200400" lvl="6" indent="-2286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marL="3657600" lvl="7" indent="-2286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marL="4114800" lvl="8" indent="-2286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7"/>
          <p:cNvSpPr txBox="1">
            <a:spLocks noGrp="1"/>
          </p:cNvSpPr>
          <p:nvPr>
            <p:ph type="sldNum" idx="12"/>
          </p:nvPr>
        </p:nvSpPr>
        <p:spPr>
          <a:xfrm>
            <a:off x="12598400" y="8142370"/>
            <a:ext cx="215172" cy="2740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7075" tIns="27075" rIns="27075" bIns="27075" anchor="b" anchorCtr="0">
            <a:spAutoFit/>
          </a:bodyPr>
          <a:lstStyle>
            <a:lvl1pPr marL="0" lvl="0" indent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Proxima Nova"/>
              <a:buNone/>
              <a:defRPr sz="1200">
                <a:latin typeface="Proxima Nova"/>
                <a:ea typeface="Proxima Nova"/>
                <a:cs typeface="Proxima Nova"/>
                <a:sym typeface="Proxima Nova"/>
              </a:defRPr>
            </a:lvl1pPr>
            <a:lvl2pPr marL="0" lvl="1" indent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Proxima Nova"/>
              <a:buNone/>
              <a:defRPr sz="1200">
                <a:latin typeface="Proxima Nova"/>
                <a:ea typeface="Proxima Nova"/>
                <a:cs typeface="Proxima Nova"/>
                <a:sym typeface="Proxima Nova"/>
              </a:defRPr>
            </a:lvl2pPr>
            <a:lvl3pPr marL="0" lvl="2" indent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Proxima Nova"/>
              <a:buNone/>
              <a:defRPr sz="1200">
                <a:latin typeface="Proxima Nova"/>
                <a:ea typeface="Proxima Nova"/>
                <a:cs typeface="Proxima Nova"/>
                <a:sym typeface="Proxima Nova"/>
              </a:defRPr>
            </a:lvl3pPr>
            <a:lvl4pPr marL="0" lvl="3" indent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Proxima Nova"/>
              <a:buNone/>
              <a:defRPr sz="1200">
                <a:latin typeface="Proxima Nova"/>
                <a:ea typeface="Proxima Nova"/>
                <a:cs typeface="Proxima Nova"/>
                <a:sym typeface="Proxima Nova"/>
              </a:defRPr>
            </a:lvl4pPr>
            <a:lvl5pPr marL="0" lvl="4" indent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Proxima Nova"/>
              <a:buNone/>
              <a:defRPr sz="1200">
                <a:latin typeface="Proxima Nova"/>
                <a:ea typeface="Proxima Nova"/>
                <a:cs typeface="Proxima Nova"/>
                <a:sym typeface="Proxima Nova"/>
              </a:defRPr>
            </a:lvl5pPr>
            <a:lvl6pPr marL="0" lvl="5" indent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Proxima Nova"/>
              <a:buNone/>
              <a:defRPr sz="1200">
                <a:latin typeface="Proxima Nova"/>
                <a:ea typeface="Proxima Nova"/>
                <a:cs typeface="Proxima Nova"/>
                <a:sym typeface="Proxima Nova"/>
              </a:defRPr>
            </a:lvl6pPr>
            <a:lvl7pPr marL="0" lvl="6" indent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Proxima Nova"/>
              <a:buNone/>
              <a:defRPr sz="1200">
                <a:latin typeface="Proxima Nova"/>
                <a:ea typeface="Proxima Nova"/>
                <a:cs typeface="Proxima Nova"/>
                <a:sym typeface="Proxima Nova"/>
              </a:defRPr>
            </a:lvl7pPr>
            <a:lvl8pPr marL="0" lvl="7" indent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Proxima Nova"/>
              <a:buNone/>
              <a:defRPr sz="1200">
                <a:latin typeface="Proxima Nova"/>
                <a:ea typeface="Proxima Nova"/>
                <a:cs typeface="Proxima Nova"/>
                <a:sym typeface="Proxima Nova"/>
              </a:defRPr>
            </a:lvl8pPr>
            <a:lvl9pPr marL="0" lvl="8" indent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Proxima Nova"/>
              <a:buNone/>
              <a:defRPr sz="1200">
                <a:latin typeface="Proxima Nova"/>
                <a:ea typeface="Proxima Nova"/>
                <a:cs typeface="Proxima Nova"/>
                <a:sym typeface="Proxima Nova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Quote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8"/>
          <p:cNvSpPr txBox="1">
            <a:spLocks noGrp="1"/>
          </p:cNvSpPr>
          <p:nvPr>
            <p:ph type="body" idx="1"/>
          </p:nvPr>
        </p:nvSpPr>
        <p:spPr>
          <a:xfrm>
            <a:off x="2011679" y="3600025"/>
            <a:ext cx="8981441" cy="26043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7075" tIns="27075" rIns="27075" bIns="27075" anchor="ctr" anchorCtr="0">
            <a:normAutofit/>
          </a:bodyPr>
          <a:lstStyle>
            <a:lvl1pPr marL="457200" lvl="0" indent="-228600" algn="l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9800"/>
              <a:buFont typeface="Arial"/>
              <a:buNone/>
              <a:defRPr sz="9800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228600" algn="l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9800"/>
              <a:buFont typeface="Arial"/>
              <a:buNone/>
              <a:defRPr sz="9800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lvl="2" indent="-228600" algn="l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9800"/>
              <a:buFont typeface="Arial"/>
              <a:buNone/>
              <a:defRPr sz="9800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lvl="3" indent="-228600" algn="l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9800"/>
              <a:buFont typeface="Arial"/>
              <a:buNone/>
              <a:defRPr sz="9800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lvl="4" indent="-228600" algn="l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9800"/>
              <a:buFont typeface="Arial"/>
              <a:buNone/>
              <a:defRPr sz="9800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lvl="5" indent="-2286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marL="3200400" lvl="6" indent="-2286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marL="3657600" lvl="7" indent="-2286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marL="4114800" lvl="8" indent="-2286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8"/>
          <p:cNvSpPr txBox="1">
            <a:spLocks noGrp="1"/>
          </p:cNvSpPr>
          <p:nvPr>
            <p:ph type="body" idx="2"/>
          </p:nvPr>
        </p:nvSpPr>
        <p:spPr>
          <a:xfrm>
            <a:off x="2241973" y="6217920"/>
            <a:ext cx="8981441" cy="3630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7075" tIns="27075" rIns="27075" bIns="27075" anchor="t" anchorCtr="0">
            <a:normAutofit/>
          </a:bodyPr>
          <a:lstStyle>
            <a:lvl1pPr marL="457200" lvl="0" indent="-228600" algn="l">
              <a:lnSpc>
                <a:spcPct val="114784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178"/>
              <a:buFont typeface="Proxima Nova Extrabold"/>
              <a:buNone/>
              <a:defRPr sz="2178" cap="none">
                <a:solidFill>
                  <a:srgbClr val="FFFFFF"/>
                </a:solidFill>
                <a:latin typeface="Proxima Nova Extrabold"/>
                <a:ea typeface="Proxima Nova Extrabold"/>
                <a:cs typeface="Proxima Nova Extrabold"/>
                <a:sym typeface="Proxima Nova Extrabold"/>
              </a:defRPr>
            </a:lvl1pPr>
            <a:lvl2pPr marL="914400" lvl="1" indent="-2286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marL="1371600" lvl="2" indent="-2286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marL="1828800" lvl="3" indent="-2286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marL="2286000" lvl="4" indent="-2286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marL="2743200" lvl="5" indent="-2286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marL="3200400" lvl="6" indent="-2286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marL="3657600" lvl="7" indent="-2286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marL="4114800" lvl="8" indent="-2286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8"/>
          <p:cNvSpPr txBox="1">
            <a:spLocks noGrp="1"/>
          </p:cNvSpPr>
          <p:nvPr>
            <p:ph type="sldNum" idx="12"/>
          </p:nvPr>
        </p:nvSpPr>
        <p:spPr>
          <a:xfrm>
            <a:off x="12598400" y="8142370"/>
            <a:ext cx="215172" cy="2740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7075" tIns="27075" rIns="27075" bIns="27075" anchor="b" anchorCtr="0">
            <a:spAutoFit/>
          </a:bodyPr>
          <a:lstStyle>
            <a:lvl1pPr marL="0" lvl="0" indent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Proxima Nova"/>
              <a:buNone/>
              <a:defRPr sz="1200">
                <a:latin typeface="Proxima Nova"/>
                <a:ea typeface="Proxima Nova"/>
                <a:cs typeface="Proxima Nova"/>
                <a:sym typeface="Proxima Nova"/>
              </a:defRPr>
            </a:lvl1pPr>
            <a:lvl2pPr marL="0" lvl="1" indent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Proxima Nova"/>
              <a:buNone/>
              <a:defRPr sz="1200">
                <a:latin typeface="Proxima Nova"/>
                <a:ea typeface="Proxima Nova"/>
                <a:cs typeface="Proxima Nova"/>
                <a:sym typeface="Proxima Nova"/>
              </a:defRPr>
            </a:lvl2pPr>
            <a:lvl3pPr marL="0" lvl="2" indent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Proxima Nova"/>
              <a:buNone/>
              <a:defRPr sz="1200">
                <a:latin typeface="Proxima Nova"/>
                <a:ea typeface="Proxima Nova"/>
                <a:cs typeface="Proxima Nova"/>
                <a:sym typeface="Proxima Nova"/>
              </a:defRPr>
            </a:lvl3pPr>
            <a:lvl4pPr marL="0" lvl="3" indent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Proxima Nova"/>
              <a:buNone/>
              <a:defRPr sz="1200">
                <a:latin typeface="Proxima Nova"/>
                <a:ea typeface="Proxima Nova"/>
                <a:cs typeface="Proxima Nova"/>
                <a:sym typeface="Proxima Nova"/>
              </a:defRPr>
            </a:lvl4pPr>
            <a:lvl5pPr marL="0" lvl="4" indent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Proxima Nova"/>
              <a:buNone/>
              <a:defRPr sz="1200">
                <a:latin typeface="Proxima Nova"/>
                <a:ea typeface="Proxima Nova"/>
                <a:cs typeface="Proxima Nova"/>
                <a:sym typeface="Proxima Nova"/>
              </a:defRPr>
            </a:lvl5pPr>
            <a:lvl6pPr marL="0" lvl="5" indent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Proxima Nova"/>
              <a:buNone/>
              <a:defRPr sz="1200">
                <a:latin typeface="Proxima Nova"/>
                <a:ea typeface="Proxima Nova"/>
                <a:cs typeface="Proxima Nova"/>
                <a:sym typeface="Proxima Nova"/>
              </a:defRPr>
            </a:lvl6pPr>
            <a:lvl7pPr marL="0" lvl="6" indent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Proxima Nova"/>
              <a:buNone/>
              <a:defRPr sz="1200">
                <a:latin typeface="Proxima Nova"/>
                <a:ea typeface="Proxima Nova"/>
                <a:cs typeface="Proxima Nova"/>
                <a:sym typeface="Proxima Nova"/>
              </a:defRPr>
            </a:lvl7pPr>
            <a:lvl8pPr marL="0" lvl="7" indent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Proxima Nova"/>
              <a:buNone/>
              <a:defRPr sz="1200">
                <a:latin typeface="Proxima Nova"/>
                <a:ea typeface="Proxima Nova"/>
                <a:cs typeface="Proxima Nova"/>
                <a:sym typeface="Proxima Nova"/>
              </a:defRPr>
            </a:lvl8pPr>
            <a:lvl9pPr marL="0" lvl="8" indent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Proxima Nova"/>
              <a:buNone/>
              <a:defRPr sz="1200">
                <a:latin typeface="Proxima Nova"/>
                <a:ea typeface="Proxima Nova"/>
                <a:cs typeface="Proxima Nova"/>
                <a:sym typeface="Proxima Nova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hoto - 3 Up">
  <p:cSld name="Photo - 3 Up">
    <p:bg>
      <p:bgPr>
        <a:solidFill>
          <a:srgbClr val="FFFFFF"/>
        </a:solidFill>
        <a:effectLst/>
      </p:bgPr>
    </p:bg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9"/>
          <p:cNvSpPr>
            <a:spLocks noGrp="1"/>
          </p:cNvSpPr>
          <p:nvPr>
            <p:ph type="pic" idx="2"/>
          </p:nvPr>
        </p:nvSpPr>
        <p:spPr>
          <a:xfrm>
            <a:off x="338666" y="4863253"/>
            <a:ext cx="6868161" cy="4581295"/>
          </a:xfrm>
          <a:prstGeom prst="rect">
            <a:avLst/>
          </a:prstGeom>
          <a:noFill/>
          <a:ln>
            <a:noFill/>
          </a:ln>
        </p:spPr>
      </p:sp>
      <p:sp>
        <p:nvSpPr>
          <p:cNvPr id="63" name="Google Shape;63;p19"/>
          <p:cNvSpPr>
            <a:spLocks noGrp="1"/>
          </p:cNvSpPr>
          <p:nvPr>
            <p:ph type="pic" idx="3"/>
          </p:nvPr>
        </p:nvSpPr>
        <p:spPr>
          <a:xfrm>
            <a:off x="47412" y="1124373"/>
            <a:ext cx="7470989" cy="4350752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9"/>
          <p:cNvSpPr>
            <a:spLocks noGrp="1"/>
          </p:cNvSpPr>
          <p:nvPr>
            <p:ph type="pic" idx="4"/>
          </p:nvPr>
        </p:nvSpPr>
        <p:spPr>
          <a:xfrm>
            <a:off x="6834293" y="1029546"/>
            <a:ext cx="6418108" cy="9618135"/>
          </a:xfrm>
          <a:prstGeom prst="rect">
            <a:avLst/>
          </a:prstGeom>
          <a:noFill/>
          <a:ln>
            <a:noFill/>
          </a:ln>
        </p:spPr>
      </p:sp>
      <p:sp>
        <p:nvSpPr>
          <p:cNvPr id="65" name="Google Shape;65;p19"/>
          <p:cNvSpPr txBox="1">
            <a:spLocks noGrp="1"/>
          </p:cNvSpPr>
          <p:nvPr>
            <p:ph type="sldNum" idx="12"/>
          </p:nvPr>
        </p:nvSpPr>
        <p:spPr>
          <a:xfrm>
            <a:off x="12598400" y="8142370"/>
            <a:ext cx="215172" cy="2740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7075" tIns="27075" rIns="27075" bIns="27075" anchor="b" anchorCtr="0">
            <a:spAutoFit/>
          </a:bodyPr>
          <a:lstStyle>
            <a:lvl1pPr marL="0" lvl="0" indent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Proxima Nova"/>
              <a:buNone/>
              <a:defRPr sz="1200">
                <a:latin typeface="Proxima Nova"/>
                <a:ea typeface="Proxima Nova"/>
                <a:cs typeface="Proxima Nova"/>
                <a:sym typeface="Proxima Nova"/>
              </a:defRPr>
            </a:lvl1pPr>
            <a:lvl2pPr marL="0" lvl="1" indent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Proxima Nova"/>
              <a:buNone/>
              <a:defRPr sz="1200">
                <a:latin typeface="Proxima Nova"/>
                <a:ea typeface="Proxima Nova"/>
                <a:cs typeface="Proxima Nova"/>
                <a:sym typeface="Proxima Nova"/>
              </a:defRPr>
            </a:lvl2pPr>
            <a:lvl3pPr marL="0" lvl="2" indent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Proxima Nova"/>
              <a:buNone/>
              <a:defRPr sz="1200">
                <a:latin typeface="Proxima Nova"/>
                <a:ea typeface="Proxima Nova"/>
                <a:cs typeface="Proxima Nova"/>
                <a:sym typeface="Proxima Nova"/>
              </a:defRPr>
            </a:lvl3pPr>
            <a:lvl4pPr marL="0" lvl="3" indent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Proxima Nova"/>
              <a:buNone/>
              <a:defRPr sz="1200">
                <a:latin typeface="Proxima Nova"/>
                <a:ea typeface="Proxima Nova"/>
                <a:cs typeface="Proxima Nova"/>
                <a:sym typeface="Proxima Nova"/>
              </a:defRPr>
            </a:lvl4pPr>
            <a:lvl5pPr marL="0" lvl="4" indent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Proxima Nova"/>
              <a:buNone/>
              <a:defRPr sz="1200">
                <a:latin typeface="Proxima Nova"/>
                <a:ea typeface="Proxima Nova"/>
                <a:cs typeface="Proxima Nova"/>
                <a:sym typeface="Proxima Nova"/>
              </a:defRPr>
            </a:lvl5pPr>
            <a:lvl6pPr marL="0" lvl="5" indent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Proxima Nova"/>
              <a:buNone/>
              <a:defRPr sz="1200">
                <a:latin typeface="Proxima Nova"/>
                <a:ea typeface="Proxima Nova"/>
                <a:cs typeface="Proxima Nova"/>
                <a:sym typeface="Proxima Nova"/>
              </a:defRPr>
            </a:lvl6pPr>
            <a:lvl7pPr marL="0" lvl="6" indent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Proxima Nova"/>
              <a:buNone/>
              <a:defRPr sz="1200">
                <a:latin typeface="Proxima Nova"/>
                <a:ea typeface="Proxima Nova"/>
                <a:cs typeface="Proxima Nova"/>
                <a:sym typeface="Proxima Nova"/>
              </a:defRPr>
            </a:lvl7pPr>
            <a:lvl8pPr marL="0" lvl="7" indent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Proxima Nova"/>
              <a:buNone/>
              <a:defRPr sz="1200">
                <a:latin typeface="Proxima Nova"/>
                <a:ea typeface="Proxima Nova"/>
                <a:cs typeface="Proxima Nova"/>
                <a:sym typeface="Proxima Nova"/>
              </a:defRPr>
            </a:lvl8pPr>
            <a:lvl9pPr marL="0" lvl="8" indent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Proxima Nova"/>
              <a:buNone/>
              <a:defRPr sz="1200">
                <a:latin typeface="Proxima Nova"/>
                <a:ea typeface="Proxima Nova"/>
                <a:cs typeface="Proxima Nova"/>
                <a:sym typeface="Proxima Nova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hoto">
  <p:cSld name="Photo">
    <p:bg>
      <p:bgPr>
        <a:solidFill>
          <a:srgbClr val="FFFFFF"/>
        </a:solidFill>
        <a:effectLst/>
      </p:bgPr>
    </p:bg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20"/>
          <p:cNvSpPr>
            <a:spLocks noGrp="1"/>
          </p:cNvSpPr>
          <p:nvPr>
            <p:ph type="pic" idx="2"/>
          </p:nvPr>
        </p:nvSpPr>
        <p:spPr>
          <a:xfrm>
            <a:off x="338666" y="589274"/>
            <a:ext cx="12327468" cy="8222838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20"/>
          <p:cNvSpPr txBox="1">
            <a:spLocks noGrp="1"/>
          </p:cNvSpPr>
          <p:nvPr>
            <p:ph type="sldNum" idx="12"/>
          </p:nvPr>
        </p:nvSpPr>
        <p:spPr>
          <a:xfrm>
            <a:off x="12598400" y="8142370"/>
            <a:ext cx="215172" cy="2740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7075" tIns="27075" rIns="27075" bIns="27075" anchor="b" anchorCtr="0">
            <a:spAutoFit/>
          </a:bodyPr>
          <a:lstStyle>
            <a:lvl1pPr marL="0" lvl="0" indent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Proxima Nova"/>
              <a:buNone/>
              <a:defRPr sz="1200">
                <a:latin typeface="Proxima Nova"/>
                <a:ea typeface="Proxima Nova"/>
                <a:cs typeface="Proxima Nova"/>
                <a:sym typeface="Proxima Nova"/>
              </a:defRPr>
            </a:lvl1pPr>
            <a:lvl2pPr marL="0" lvl="1" indent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Proxima Nova"/>
              <a:buNone/>
              <a:defRPr sz="1200">
                <a:latin typeface="Proxima Nova"/>
                <a:ea typeface="Proxima Nova"/>
                <a:cs typeface="Proxima Nova"/>
                <a:sym typeface="Proxima Nova"/>
              </a:defRPr>
            </a:lvl2pPr>
            <a:lvl3pPr marL="0" lvl="2" indent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Proxima Nova"/>
              <a:buNone/>
              <a:defRPr sz="1200">
                <a:latin typeface="Proxima Nova"/>
                <a:ea typeface="Proxima Nova"/>
                <a:cs typeface="Proxima Nova"/>
                <a:sym typeface="Proxima Nova"/>
              </a:defRPr>
            </a:lvl3pPr>
            <a:lvl4pPr marL="0" lvl="3" indent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Proxima Nova"/>
              <a:buNone/>
              <a:defRPr sz="1200">
                <a:latin typeface="Proxima Nova"/>
                <a:ea typeface="Proxima Nova"/>
                <a:cs typeface="Proxima Nova"/>
                <a:sym typeface="Proxima Nova"/>
              </a:defRPr>
            </a:lvl4pPr>
            <a:lvl5pPr marL="0" lvl="4" indent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Proxima Nova"/>
              <a:buNone/>
              <a:defRPr sz="1200">
                <a:latin typeface="Proxima Nova"/>
                <a:ea typeface="Proxima Nova"/>
                <a:cs typeface="Proxima Nova"/>
                <a:sym typeface="Proxima Nova"/>
              </a:defRPr>
            </a:lvl5pPr>
            <a:lvl6pPr marL="0" lvl="5" indent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Proxima Nova"/>
              <a:buNone/>
              <a:defRPr sz="1200">
                <a:latin typeface="Proxima Nova"/>
                <a:ea typeface="Proxima Nova"/>
                <a:cs typeface="Proxima Nova"/>
                <a:sym typeface="Proxima Nova"/>
              </a:defRPr>
            </a:lvl6pPr>
            <a:lvl7pPr marL="0" lvl="6" indent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Proxima Nova"/>
              <a:buNone/>
              <a:defRPr sz="1200">
                <a:latin typeface="Proxima Nova"/>
                <a:ea typeface="Proxima Nova"/>
                <a:cs typeface="Proxima Nova"/>
                <a:sym typeface="Proxima Nova"/>
              </a:defRPr>
            </a:lvl7pPr>
            <a:lvl8pPr marL="0" lvl="7" indent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Proxima Nova"/>
              <a:buNone/>
              <a:defRPr sz="1200">
                <a:latin typeface="Proxima Nova"/>
                <a:ea typeface="Proxima Nova"/>
                <a:cs typeface="Proxima Nova"/>
                <a:sym typeface="Proxima Nova"/>
              </a:defRPr>
            </a:lvl8pPr>
            <a:lvl9pPr marL="0" lvl="8" indent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Proxima Nova"/>
              <a:buNone/>
              <a:defRPr sz="1200">
                <a:latin typeface="Proxima Nova"/>
                <a:ea typeface="Proxima Nova"/>
                <a:cs typeface="Proxima Nova"/>
                <a:sym typeface="Proxima Nova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>
  <p:cSld name="Blank">
    <p:bg>
      <p:bgPr>
        <a:solidFill>
          <a:srgbClr val="FFFFFF"/>
        </a:solidFill>
        <a:effectLst/>
      </p:bgPr>
    </p:bg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21"/>
          <p:cNvSpPr txBox="1">
            <a:spLocks noGrp="1"/>
          </p:cNvSpPr>
          <p:nvPr>
            <p:ph type="sldNum" idx="12"/>
          </p:nvPr>
        </p:nvSpPr>
        <p:spPr>
          <a:xfrm>
            <a:off x="12598400" y="8142370"/>
            <a:ext cx="215172" cy="2740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7075" tIns="27075" rIns="27075" bIns="27075" anchor="b" anchorCtr="0">
            <a:spAutoFit/>
          </a:bodyPr>
          <a:lstStyle>
            <a:lvl1pPr marL="0" lvl="0" indent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Proxima Nova"/>
              <a:buNone/>
              <a:defRPr sz="1200">
                <a:latin typeface="Proxima Nova"/>
                <a:ea typeface="Proxima Nova"/>
                <a:cs typeface="Proxima Nova"/>
                <a:sym typeface="Proxima Nova"/>
              </a:defRPr>
            </a:lvl1pPr>
            <a:lvl2pPr marL="0" lvl="1" indent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Proxima Nova"/>
              <a:buNone/>
              <a:defRPr sz="1200">
                <a:latin typeface="Proxima Nova"/>
                <a:ea typeface="Proxima Nova"/>
                <a:cs typeface="Proxima Nova"/>
                <a:sym typeface="Proxima Nova"/>
              </a:defRPr>
            </a:lvl2pPr>
            <a:lvl3pPr marL="0" lvl="2" indent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Proxima Nova"/>
              <a:buNone/>
              <a:defRPr sz="1200">
                <a:latin typeface="Proxima Nova"/>
                <a:ea typeface="Proxima Nova"/>
                <a:cs typeface="Proxima Nova"/>
                <a:sym typeface="Proxima Nova"/>
              </a:defRPr>
            </a:lvl3pPr>
            <a:lvl4pPr marL="0" lvl="3" indent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Proxima Nova"/>
              <a:buNone/>
              <a:defRPr sz="1200">
                <a:latin typeface="Proxima Nova"/>
                <a:ea typeface="Proxima Nova"/>
                <a:cs typeface="Proxima Nova"/>
                <a:sym typeface="Proxima Nova"/>
              </a:defRPr>
            </a:lvl4pPr>
            <a:lvl5pPr marL="0" lvl="4" indent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Proxima Nova"/>
              <a:buNone/>
              <a:defRPr sz="1200">
                <a:latin typeface="Proxima Nova"/>
                <a:ea typeface="Proxima Nova"/>
                <a:cs typeface="Proxima Nova"/>
                <a:sym typeface="Proxima Nova"/>
              </a:defRPr>
            </a:lvl5pPr>
            <a:lvl6pPr marL="0" lvl="5" indent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Proxima Nova"/>
              <a:buNone/>
              <a:defRPr sz="1200">
                <a:latin typeface="Proxima Nova"/>
                <a:ea typeface="Proxima Nova"/>
                <a:cs typeface="Proxima Nova"/>
                <a:sym typeface="Proxima Nova"/>
              </a:defRPr>
            </a:lvl6pPr>
            <a:lvl7pPr marL="0" lvl="6" indent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Proxima Nova"/>
              <a:buNone/>
              <a:defRPr sz="1200">
                <a:latin typeface="Proxima Nova"/>
                <a:ea typeface="Proxima Nova"/>
                <a:cs typeface="Proxima Nova"/>
                <a:sym typeface="Proxima Nova"/>
              </a:defRPr>
            </a:lvl7pPr>
            <a:lvl8pPr marL="0" lvl="7" indent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Proxima Nova"/>
              <a:buNone/>
              <a:defRPr sz="1200">
                <a:latin typeface="Proxima Nova"/>
                <a:ea typeface="Proxima Nova"/>
                <a:cs typeface="Proxima Nova"/>
                <a:sym typeface="Proxima Nova"/>
              </a:defRPr>
            </a:lvl8pPr>
            <a:lvl9pPr marL="0" lvl="8" indent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Proxima Nova"/>
              <a:buNone/>
              <a:defRPr sz="1200">
                <a:latin typeface="Proxima Nova"/>
                <a:ea typeface="Proxima Nova"/>
                <a:cs typeface="Proxima Nova"/>
                <a:sym typeface="Proxima Nova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&amp; Bullets" type="tx">
  <p:cSld name="TITLE_AND_BODY">
    <p:bg>
      <p:bgPr>
        <a:solidFill>
          <a:srgbClr val="FFFFFF"/>
        </a:solidFill>
        <a:effectLst/>
      </p:bgPr>
    </p:bg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8"/>
          <p:cNvSpPr txBox="1">
            <a:spLocks noGrp="1"/>
          </p:cNvSpPr>
          <p:nvPr>
            <p:ph type="body" idx="1"/>
          </p:nvPr>
        </p:nvSpPr>
        <p:spPr>
          <a:xfrm>
            <a:off x="650239" y="3210559"/>
            <a:ext cx="11704322" cy="46736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7075" tIns="27075" rIns="27075" bIns="27075" anchor="t" anchorCtr="0">
            <a:normAutofit/>
          </a:bodyPr>
          <a:lstStyle>
            <a:lvl1pPr marL="457200" lvl="0" indent="-673100" algn="l">
              <a:lnSpc>
                <a:spcPct val="80000"/>
              </a:lnSpc>
              <a:spcBef>
                <a:spcPts val="1700"/>
              </a:spcBef>
              <a:spcAft>
                <a:spcPts val="0"/>
              </a:spcAft>
              <a:buClr>
                <a:srgbClr val="57BEF0"/>
              </a:buClr>
              <a:buSzPts val="7000"/>
              <a:buFont typeface="Proxima Nova"/>
              <a:buChar char="-"/>
              <a:defRPr sz="2800" b="1">
                <a:solidFill>
                  <a:srgbClr val="53585F"/>
                </a:solidFill>
                <a:latin typeface="Proxima Nova"/>
                <a:ea typeface="Proxima Nova"/>
                <a:cs typeface="Proxima Nova"/>
                <a:sym typeface="Proxima Nova"/>
              </a:defRPr>
            </a:lvl1pPr>
            <a:lvl2pPr marL="914400" lvl="1" indent="-673100" algn="l">
              <a:lnSpc>
                <a:spcPct val="80000"/>
              </a:lnSpc>
              <a:spcBef>
                <a:spcPts val="1700"/>
              </a:spcBef>
              <a:spcAft>
                <a:spcPts val="0"/>
              </a:spcAft>
              <a:buClr>
                <a:srgbClr val="57BEF0"/>
              </a:buClr>
              <a:buSzPts val="7000"/>
              <a:buFont typeface="Proxima Nova"/>
              <a:buChar char="-"/>
              <a:defRPr sz="2800" b="1">
                <a:solidFill>
                  <a:srgbClr val="53585F"/>
                </a:solidFill>
                <a:latin typeface="Proxima Nova"/>
                <a:ea typeface="Proxima Nova"/>
                <a:cs typeface="Proxima Nova"/>
                <a:sym typeface="Proxima Nova"/>
              </a:defRPr>
            </a:lvl2pPr>
            <a:lvl3pPr marL="1371600" lvl="2" indent="-673100" algn="l">
              <a:lnSpc>
                <a:spcPct val="80000"/>
              </a:lnSpc>
              <a:spcBef>
                <a:spcPts val="1700"/>
              </a:spcBef>
              <a:spcAft>
                <a:spcPts val="0"/>
              </a:spcAft>
              <a:buClr>
                <a:srgbClr val="57BEF0"/>
              </a:buClr>
              <a:buSzPts val="7000"/>
              <a:buFont typeface="Proxima Nova"/>
              <a:buChar char="-"/>
              <a:defRPr sz="2800" b="1">
                <a:solidFill>
                  <a:srgbClr val="53585F"/>
                </a:solidFill>
                <a:latin typeface="Proxima Nova"/>
                <a:ea typeface="Proxima Nova"/>
                <a:cs typeface="Proxima Nova"/>
                <a:sym typeface="Proxima Nova"/>
              </a:defRPr>
            </a:lvl3pPr>
            <a:lvl4pPr marL="1828800" lvl="3" indent="-673100" algn="l">
              <a:lnSpc>
                <a:spcPct val="80000"/>
              </a:lnSpc>
              <a:spcBef>
                <a:spcPts val="1700"/>
              </a:spcBef>
              <a:spcAft>
                <a:spcPts val="0"/>
              </a:spcAft>
              <a:buClr>
                <a:srgbClr val="57BEF0"/>
              </a:buClr>
              <a:buSzPts val="7000"/>
              <a:buFont typeface="Proxima Nova"/>
              <a:buChar char="-"/>
              <a:defRPr sz="2800" b="1">
                <a:solidFill>
                  <a:srgbClr val="53585F"/>
                </a:solidFill>
                <a:latin typeface="Proxima Nova"/>
                <a:ea typeface="Proxima Nova"/>
                <a:cs typeface="Proxima Nova"/>
                <a:sym typeface="Proxima Nova"/>
              </a:defRPr>
            </a:lvl4pPr>
            <a:lvl5pPr marL="2286000" lvl="4" indent="-673100" algn="l">
              <a:lnSpc>
                <a:spcPct val="80000"/>
              </a:lnSpc>
              <a:spcBef>
                <a:spcPts val="1700"/>
              </a:spcBef>
              <a:spcAft>
                <a:spcPts val="0"/>
              </a:spcAft>
              <a:buClr>
                <a:srgbClr val="57BEF0"/>
              </a:buClr>
              <a:buSzPts val="7000"/>
              <a:buFont typeface="Proxima Nova"/>
              <a:buChar char="-"/>
              <a:defRPr sz="2800" b="1">
                <a:solidFill>
                  <a:srgbClr val="53585F"/>
                </a:solidFill>
                <a:latin typeface="Proxima Nova"/>
                <a:ea typeface="Proxima Nova"/>
                <a:cs typeface="Proxima Nova"/>
                <a:sym typeface="Proxima Nova"/>
              </a:defRPr>
            </a:lvl5pPr>
            <a:lvl6pPr marL="2743200" lvl="5" indent="-2286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marL="3200400" lvl="6" indent="-2286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marL="3657600" lvl="7" indent="-2286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marL="4114800" lvl="8" indent="-2286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8"/>
          <p:cNvSpPr txBox="1">
            <a:spLocks noGrp="1"/>
          </p:cNvSpPr>
          <p:nvPr>
            <p:ph type="title"/>
          </p:nvPr>
        </p:nvSpPr>
        <p:spPr>
          <a:xfrm>
            <a:off x="650239" y="1869439"/>
            <a:ext cx="11704322" cy="12259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7075" tIns="27075" rIns="27075" bIns="27075" anchor="t" anchorCtr="0">
            <a:normAutofit/>
          </a:bodyPr>
          <a:lstStyle>
            <a:lvl1pPr lvl="0" algn="l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rgbClr val="00BFF3"/>
              </a:buClr>
              <a:buSzPts val="9800"/>
              <a:buFont typeface="Arial"/>
              <a:buNone/>
              <a:defRPr sz="9800">
                <a:solidFill>
                  <a:srgbClr val="00BFF3"/>
                </a:solidFill>
              </a:defRPr>
            </a:lvl1pPr>
            <a:lvl2pPr lvl="1" algn="l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2pPr>
            <a:lvl3pPr lvl="2" algn="l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3pPr>
            <a:lvl4pPr lvl="3" algn="l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4pPr>
            <a:lvl5pPr lvl="4" algn="l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5pPr>
            <a:lvl6pPr lvl="5" algn="l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6pPr>
            <a:lvl7pPr lvl="6" algn="l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7pPr>
            <a:lvl8pPr lvl="7" algn="l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8pPr>
            <a:lvl9pPr lvl="8" algn="l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8"/>
          <p:cNvSpPr txBox="1">
            <a:spLocks noGrp="1"/>
          </p:cNvSpPr>
          <p:nvPr>
            <p:ph type="sldNum" idx="12"/>
          </p:nvPr>
        </p:nvSpPr>
        <p:spPr>
          <a:xfrm>
            <a:off x="12598400" y="8142370"/>
            <a:ext cx="215172" cy="2740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7075" tIns="27075" rIns="27075" bIns="27075" anchor="b" anchorCtr="0">
            <a:spAutoFit/>
          </a:bodyPr>
          <a:lstStyle>
            <a:lvl1pPr marL="0" lvl="0" indent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Proxima Nova"/>
              <a:buNone/>
              <a:defRPr sz="1200">
                <a:latin typeface="Proxima Nova"/>
                <a:ea typeface="Proxima Nova"/>
                <a:cs typeface="Proxima Nova"/>
                <a:sym typeface="Proxima Nova"/>
              </a:defRPr>
            </a:lvl1pPr>
            <a:lvl2pPr marL="0" lvl="1" indent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Proxima Nova"/>
              <a:buNone/>
              <a:defRPr sz="1200">
                <a:latin typeface="Proxima Nova"/>
                <a:ea typeface="Proxima Nova"/>
                <a:cs typeface="Proxima Nova"/>
                <a:sym typeface="Proxima Nova"/>
              </a:defRPr>
            </a:lvl2pPr>
            <a:lvl3pPr marL="0" lvl="2" indent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Proxima Nova"/>
              <a:buNone/>
              <a:defRPr sz="1200">
                <a:latin typeface="Proxima Nova"/>
                <a:ea typeface="Proxima Nova"/>
                <a:cs typeface="Proxima Nova"/>
                <a:sym typeface="Proxima Nova"/>
              </a:defRPr>
            </a:lvl3pPr>
            <a:lvl4pPr marL="0" lvl="3" indent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Proxima Nova"/>
              <a:buNone/>
              <a:defRPr sz="1200">
                <a:latin typeface="Proxima Nova"/>
                <a:ea typeface="Proxima Nova"/>
                <a:cs typeface="Proxima Nova"/>
                <a:sym typeface="Proxima Nova"/>
              </a:defRPr>
            </a:lvl4pPr>
            <a:lvl5pPr marL="0" lvl="4" indent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Proxima Nova"/>
              <a:buNone/>
              <a:defRPr sz="1200">
                <a:latin typeface="Proxima Nova"/>
                <a:ea typeface="Proxima Nova"/>
                <a:cs typeface="Proxima Nova"/>
                <a:sym typeface="Proxima Nova"/>
              </a:defRPr>
            </a:lvl5pPr>
            <a:lvl6pPr marL="0" lvl="5" indent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Proxima Nova"/>
              <a:buNone/>
              <a:defRPr sz="1200">
                <a:latin typeface="Proxima Nova"/>
                <a:ea typeface="Proxima Nova"/>
                <a:cs typeface="Proxima Nova"/>
                <a:sym typeface="Proxima Nova"/>
              </a:defRPr>
            </a:lvl6pPr>
            <a:lvl7pPr marL="0" lvl="6" indent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Proxima Nova"/>
              <a:buNone/>
              <a:defRPr sz="1200">
                <a:latin typeface="Proxima Nova"/>
                <a:ea typeface="Proxima Nova"/>
                <a:cs typeface="Proxima Nova"/>
                <a:sym typeface="Proxima Nova"/>
              </a:defRPr>
            </a:lvl7pPr>
            <a:lvl8pPr marL="0" lvl="7" indent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Proxima Nova"/>
              <a:buNone/>
              <a:defRPr sz="1200">
                <a:latin typeface="Proxima Nova"/>
                <a:ea typeface="Proxima Nova"/>
                <a:cs typeface="Proxima Nova"/>
                <a:sym typeface="Proxima Nova"/>
              </a:defRPr>
            </a:lvl8pPr>
            <a:lvl9pPr marL="0" lvl="8" indent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Proxima Nova"/>
              <a:buNone/>
              <a:defRPr sz="1200">
                <a:latin typeface="Proxima Nova"/>
                <a:ea typeface="Proxima Nova"/>
                <a:cs typeface="Proxima Nova"/>
                <a:sym typeface="Proxima Nova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&amp; Photo">
  <p:cSld name="Title &amp; Photo">
    <p:bg>
      <p:bgPr>
        <a:noFill/>
        <a:effectLst/>
      </p:bgPr>
    </p:bg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9"/>
          <p:cNvSpPr>
            <a:spLocks noGrp="1"/>
          </p:cNvSpPr>
          <p:nvPr>
            <p:ph type="pic" idx="2"/>
          </p:nvPr>
        </p:nvSpPr>
        <p:spPr>
          <a:xfrm>
            <a:off x="-20321" y="1076302"/>
            <a:ext cx="13052215" cy="7600996"/>
          </a:xfrm>
          <a:prstGeom prst="rect">
            <a:avLst/>
          </a:prstGeom>
          <a:noFill/>
          <a:ln>
            <a:noFill/>
          </a:ln>
        </p:spPr>
      </p:sp>
      <p:sp>
        <p:nvSpPr>
          <p:cNvPr id="20" name="Google Shape;20;p9"/>
          <p:cNvSpPr txBox="1">
            <a:spLocks noGrp="1"/>
          </p:cNvSpPr>
          <p:nvPr>
            <p:ph type="body" idx="1"/>
          </p:nvPr>
        </p:nvSpPr>
        <p:spPr>
          <a:xfrm>
            <a:off x="650239" y="5831840"/>
            <a:ext cx="11704322" cy="11176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7075" tIns="27075" rIns="27075" bIns="27075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Font typeface="Proxima Nova Semibold"/>
              <a:buNone/>
              <a:defRPr>
                <a:solidFill>
                  <a:srgbClr val="FFFFFF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Font typeface="Proxima Nova Semibold"/>
              <a:buNone/>
              <a:defRPr>
                <a:solidFill>
                  <a:srgbClr val="FFFFFF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Font typeface="Proxima Nova Semibold"/>
              <a:buNone/>
              <a:defRPr>
                <a:solidFill>
                  <a:srgbClr val="FFFFFF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Font typeface="Proxima Nova Semibold"/>
              <a:buNone/>
              <a:defRPr>
                <a:solidFill>
                  <a:srgbClr val="FFFFFF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Font typeface="Proxima Nova Semibold"/>
              <a:buNone/>
              <a:defRPr>
                <a:solidFill>
                  <a:srgbClr val="FFFFFF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marL="3200400" lvl="6" indent="-2286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marL="3657600" lvl="7" indent="-2286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marL="4114800" lvl="8" indent="-2286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9"/>
          <p:cNvSpPr txBox="1">
            <a:spLocks noGrp="1"/>
          </p:cNvSpPr>
          <p:nvPr>
            <p:ph type="title"/>
          </p:nvPr>
        </p:nvSpPr>
        <p:spPr>
          <a:xfrm>
            <a:off x="650239" y="2885439"/>
            <a:ext cx="11704322" cy="29464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7075" tIns="27075" rIns="27075" bIns="27075" anchor="t" anchorCtr="0">
            <a:normAutofit/>
          </a:bodyPr>
          <a:lstStyle>
            <a:lvl1pPr lvl="0" algn="l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1pPr>
            <a:lvl2pPr lvl="1" algn="l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2pPr>
            <a:lvl3pPr lvl="2" algn="l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3pPr>
            <a:lvl4pPr lvl="3" algn="l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4pPr>
            <a:lvl5pPr lvl="4" algn="l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5pPr>
            <a:lvl6pPr lvl="5" algn="l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6pPr>
            <a:lvl7pPr lvl="6" algn="l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7pPr>
            <a:lvl8pPr lvl="7" algn="l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8pPr>
            <a:lvl9pPr lvl="8" algn="l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9"/>
          <p:cNvSpPr txBox="1">
            <a:spLocks noGrp="1"/>
          </p:cNvSpPr>
          <p:nvPr>
            <p:ph type="body" idx="3"/>
          </p:nvPr>
        </p:nvSpPr>
        <p:spPr>
          <a:xfrm>
            <a:off x="650239" y="2519679"/>
            <a:ext cx="11704322" cy="3793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7075" tIns="27075" rIns="27075" bIns="27075" anchor="ctr" anchorCtr="0">
            <a:normAutofit/>
          </a:bodyPr>
          <a:lstStyle>
            <a:lvl1pPr marL="457200" lvl="0" indent="-22860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136"/>
              <a:buFont typeface="Proxima Nova Extrabold"/>
              <a:buNone/>
              <a:defRPr sz="2136" cap="none">
                <a:solidFill>
                  <a:srgbClr val="FFFFFF"/>
                </a:solidFill>
                <a:latin typeface="Proxima Nova Extrabold"/>
                <a:ea typeface="Proxima Nova Extrabold"/>
                <a:cs typeface="Proxima Nova Extrabold"/>
                <a:sym typeface="Proxima Nova Extrabold"/>
              </a:defRPr>
            </a:lvl1pPr>
            <a:lvl2pPr marL="914400" lvl="1" indent="-2286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marL="1371600" lvl="2" indent="-2286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marL="1828800" lvl="3" indent="-2286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marL="2286000" lvl="4" indent="-2286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marL="2743200" lvl="5" indent="-2286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marL="3200400" lvl="6" indent="-2286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marL="3657600" lvl="7" indent="-2286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marL="4114800" lvl="8" indent="-2286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9"/>
          <p:cNvSpPr txBox="1">
            <a:spLocks noGrp="1"/>
          </p:cNvSpPr>
          <p:nvPr>
            <p:ph type="sldNum" idx="12"/>
          </p:nvPr>
        </p:nvSpPr>
        <p:spPr>
          <a:xfrm>
            <a:off x="12598400" y="8142370"/>
            <a:ext cx="215172" cy="2740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7075" tIns="27075" rIns="27075" bIns="27075" anchor="b" anchorCtr="0">
            <a:spAutoFit/>
          </a:bodyPr>
          <a:lstStyle>
            <a:lvl1pPr marL="0" lvl="0" indent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Proxima Nova"/>
              <a:buNone/>
              <a:defRPr sz="1200">
                <a:latin typeface="Proxima Nova"/>
                <a:ea typeface="Proxima Nova"/>
                <a:cs typeface="Proxima Nova"/>
                <a:sym typeface="Proxima Nova"/>
              </a:defRPr>
            </a:lvl1pPr>
            <a:lvl2pPr marL="0" lvl="1" indent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Proxima Nova"/>
              <a:buNone/>
              <a:defRPr sz="1200">
                <a:latin typeface="Proxima Nova"/>
                <a:ea typeface="Proxima Nova"/>
                <a:cs typeface="Proxima Nova"/>
                <a:sym typeface="Proxima Nova"/>
              </a:defRPr>
            </a:lvl2pPr>
            <a:lvl3pPr marL="0" lvl="2" indent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Proxima Nova"/>
              <a:buNone/>
              <a:defRPr sz="1200">
                <a:latin typeface="Proxima Nova"/>
                <a:ea typeface="Proxima Nova"/>
                <a:cs typeface="Proxima Nova"/>
                <a:sym typeface="Proxima Nova"/>
              </a:defRPr>
            </a:lvl3pPr>
            <a:lvl4pPr marL="0" lvl="3" indent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Proxima Nova"/>
              <a:buNone/>
              <a:defRPr sz="1200">
                <a:latin typeface="Proxima Nova"/>
                <a:ea typeface="Proxima Nova"/>
                <a:cs typeface="Proxima Nova"/>
                <a:sym typeface="Proxima Nova"/>
              </a:defRPr>
            </a:lvl4pPr>
            <a:lvl5pPr marL="0" lvl="4" indent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Proxima Nova"/>
              <a:buNone/>
              <a:defRPr sz="1200">
                <a:latin typeface="Proxima Nova"/>
                <a:ea typeface="Proxima Nova"/>
                <a:cs typeface="Proxima Nova"/>
                <a:sym typeface="Proxima Nova"/>
              </a:defRPr>
            </a:lvl5pPr>
            <a:lvl6pPr marL="0" lvl="5" indent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Proxima Nova"/>
              <a:buNone/>
              <a:defRPr sz="1200">
                <a:latin typeface="Proxima Nova"/>
                <a:ea typeface="Proxima Nova"/>
                <a:cs typeface="Proxima Nova"/>
                <a:sym typeface="Proxima Nova"/>
              </a:defRPr>
            </a:lvl6pPr>
            <a:lvl7pPr marL="0" lvl="6" indent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Proxima Nova"/>
              <a:buNone/>
              <a:defRPr sz="1200">
                <a:latin typeface="Proxima Nova"/>
                <a:ea typeface="Proxima Nova"/>
                <a:cs typeface="Proxima Nova"/>
                <a:sym typeface="Proxima Nova"/>
              </a:defRPr>
            </a:lvl7pPr>
            <a:lvl8pPr marL="0" lvl="7" indent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Proxima Nova"/>
              <a:buNone/>
              <a:defRPr sz="1200">
                <a:latin typeface="Proxima Nova"/>
                <a:ea typeface="Proxima Nova"/>
                <a:cs typeface="Proxima Nova"/>
                <a:sym typeface="Proxima Nova"/>
              </a:defRPr>
            </a:lvl8pPr>
            <a:lvl9pPr marL="0" lvl="8" indent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Proxima Nova"/>
              <a:buNone/>
              <a:defRPr sz="1200">
                <a:latin typeface="Proxima Nova"/>
                <a:ea typeface="Proxima Nova"/>
                <a:cs typeface="Proxima Nova"/>
                <a:sym typeface="Proxima Nova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&amp; Photo Alt">
  <p:cSld name="Title &amp; Photo Alt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10"/>
          <p:cNvSpPr txBox="1">
            <a:spLocks noGrp="1"/>
          </p:cNvSpPr>
          <p:nvPr>
            <p:ph type="body" idx="1"/>
          </p:nvPr>
        </p:nvSpPr>
        <p:spPr>
          <a:xfrm>
            <a:off x="10187093" y="5608320"/>
            <a:ext cx="2445175" cy="16659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7075" tIns="27075" rIns="27075" bIns="27075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200"/>
              <a:buFont typeface="Proxima Nova Semibold"/>
              <a:buNone/>
              <a:defRPr sz="2200">
                <a:solidFill>
                  <a:srgbClr val="FFFFFF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200"/>
              <a:buFont typeface="Proxima Nova Semibold"/>
              <a:buNone/>
              <a:defRPr sz="2200">
                <a:solidFill>
                  <a:srgbClr val="FFFFFF"/>
                </a:solidFill>
              </a:defRPr>
            </a:lvl2pPr>
            <a:lvl3pPr marL="1371600" lvl="2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200"/>
              <a:buFont typeface="Proxima Nova Semibold"/>
              <a:buNone/>
              <a:defRPr sz="2200">
                <a:solidFill>
                  <a:srgbClr val="FFFFFF"/>
                </a:solidFill>
              </a:defRPr>
            </a:lvl3pPr>
            <a:lvl4pPr marL="1828800" lvl="3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200"/>
              <a:buFont typeface="Proxima Nova Semibold"/>
              <a:buNone/>
              <a:defRPr sz="2200">
                <a:solidFill>
                  <a:srgbClr val="FFFFFF"/>
                </a:solidFill>
              </a:defRPr>
            </a:lvl4pPr>
            <a:lvl5pPr marL="2286000" lvl="4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200"/>
              <a:buFont typeface="Proxima Nova Semibold"/>
              <a:buNone/>
              <a:defRPr sz="2200">
                <a:solidFill>
                  <a:srgbClr val="FFFFFF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marL="3200400" lvl="6" indent="-2286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marL="3657600" lvl="7" indent="-2286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marL="4114800" lvl="8" indent="-2286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10"/>
          <p:cNvSpPr>
            <a:spLocks noGrp="1"/>
          </p:cNvSpPr>
          <p:nvPr>
            <p:ph type="pic" idx="2"/>
          </p:nvPr>
        </p:nvSpPr>
        <p:spPr>
          <a:xfrm>
            <a:off x="282041" y="1219199"/>
            <a:ext cx="9595918" cy="6400802"/>
          </a:xfrm>
          <a:prstGeom prst="rect">
            <a:avLst/>
          </a:prstGeom>
          <a:noFill/>
          <a:ln>
            <a:noFill/>
          </a:ln>
        </p:spPr>
      </p:sp>
      <p:sp>
        <p:nvSpPr>
          <p:cNvPr id="27" name="Google Shape;27;p10"/>
          <p:cNvSpPr txBox="1">
            <a:spLocks noGrp="1"/>
          </p:cNvSpPr>
          <p:nvPr>
            <p:ph type="title"/>
          </p:nvPr>
        </p:nvSpPr>
        <p:spPr>
          <a:xfrm>
            <a:off x="338666" y="5452750"/>
            <a:ext cx="9482668" cy="3014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7075" tIns="27075" rIns="27075" bIns="27075" anchor="b" anchorCtr="0">
            <a:normAutofit/>
          </a:bodyPr>
          <a:lstStyle>
            <a:lvl1pPr lvl="0" algn="ctr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rgbClr val="FFD74C"/>
              </a:buClr>
              <a:buSzPts val="15600"/>
              <a:buFont typeface="Arial"/>
              <a:buNone/>
              <a:defRPr>
                <a:solidFill>
                  <a:srgbClr val="FFD74C"/>
                </a:solidFill>
              </a:defRPr>
            </a:lvl1pPr>
            <a:lvl2pPr lvl="1" algn="l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2pPr>
            <a:lvl3pPr lvl="2" algn="l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3pPr>
            <a:lvl4pPr lvl="3" algn="l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4pPr>
            <a:lvl5pPr lvl="4" algn="l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5pPr>
            <a:lvl6pPr lvl="5" algn="l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6pPr>
            <a:lvl7pPr lvl="6" algn="l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7pPr>
            <a:lvl8pPr lvl="7" algn="l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8pPr>
            <a:lvl9pPr lvl="8" algn="l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10"/>
          <p:cNvSpPr/>
          <p:nvPr/>
        </p:nvSpPr>
        <p:spPr>
          <a:xfrm>
            <a:off x="10223473" y="7552266"/>
            <a:ext cx="826348" cy="1"/>
          </a:xfrm>
          <a:prstGeom prst="ellipse">
            <a:avLst/>
          </a:prstGeom>
          <a:noFill/>
          <a:ln w="127000" cap="flat" cmpd="sng">
            <a:solidFill>
              <a:srgbClr val="FFD74C"/>
            </a:solidFill>
            <a:prstDash val="solid"/>
            <a:miter lim="400000"/>
            <a:headEnd type="none" w="sm" len="sm"/>
            <a:tailEnd type="none" w="sm" len="sm"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Proxima Nova Extrabold"/>
              <a:buNone/>
            </a:pPr>
            <a:endParaRPr sz="2000" b="0" i="0" u="none" strike="noStrike" cap="none">
              <a:solidFill>
                <a:srgbClr val="FFFFFF"/>
              </a:solidFill>
              <a:latin typeface="Proxima Nova Extrabold"/>
              <a:ea typeface="Proxima Nova Extrabold"/>
              <a:cs typeface="Proxima Nova Extrabold"/>
              <a:sym typeface="Proxima Nova Extrabold"/>
            </a:endParaRPr>
          </a:p>
        </p:txBody>
      </p:sp>
      <p:sp>
        <p:nvSpPr>
          <p:cNvPr id="29" name="Google Shape;29;p10"/>
          <p:cNvSpPr txBox="1">
            <a:spLocks noGrp="1"/>
          </p:cNvSpPr>
          <p:nvPr>
            <p:ph type="sldNum" idx="12"/>
          </p:nvPr>
        </p:nvSpPr>
        <p:spPr>
          <a:xfrm>
            <a:off x="12598400" y="8142370"/>
            <a:ext cx="215172" cy="2740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7075" tIns="27075" rIns="27075" bIns="27075" anchor="b" anchorCtr="0">
            <a:spAutoFit/>
          </a:bodyPr>
          <a:lstStyle>
            <a:lvl1pPr marL="0" lvl="0" indent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Proxima Nova"/>
              <a:buNone/>
              <a:defRPr sz="1200">
                <a:latin typeface="Proxima Nova"/>
                <a:ea typeface="Proxima Nova"/>
                <a:cs typeface="Proxima Nova"/>
                <a:sym typeface="Proxima Nova"/>
              </a:defRPr>
            </a:lvl1pPr>
            <a:lvl2pPr marL="0" lvl="1" indent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Proxima Nova"/>
              <a:buNone/>
              <a:defRPr sz="1200">
                <a:latin typeface="Proxima Nova"/>
                <a:ea typeface="Proxima Nova"/>
                <a:cs typeface="Proxima Nova"/>
                <a:sym typeface="Proxima Nova"/>
              </a:defRPr>
            </a:lvl2pPr>
            <a:lvl3pPr marL="0" lvl="2" indent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Proxima Nova"/>
              <a:buNone/>
              <a:defRPr sz="1200">
                <a:latin typeface="Proxima Nova"/>
                <a:ea typeface="Proxima Nova"/>
                <a:cs typeface="Proxima Nova"/>
                <a:sym typeface="Proxima Nova"/>
              </a:defRPr>
            </a:lvl3pPr>
            <a:lvl4pPr marL="0" lvl="3" indent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Proxima Nova"/>
              <a:buNone/>
              <a:defRPr sz="1200">
                <a:latin typeface="Proxima Nova"/>
                <a:ea typeface="Proxima Nova"/>
                <a:cs typeface="Proxima Nova"/>
                <a:sym typeface="Proxima Nova"/>
              </a:defRPr>
            </a:lvl4pPr>
            <a:lvl5pPr marL="0" lvl="4" indent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Proxima Nova"/>
              <a:buNone/>
              <a:defRPr sz="1200">
                <a:latin typeface="Proxima Nova"/>
                <a:ea typeface="Proxima Nova"/>
                <a:cs typeface="Proxima Nova"/>
                <a:sym typeface="Proxima Nova"/>
              </a:defRPr>
            </a:lvl5pPr>
            <a:lvl6pPr marL="0" lvl="5" indent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Proxima Nova"/>
              <a:buNone/>
              <a:defRPr sz="1200">
                <a:latin typeface="Proxima Nova"/>
                <a:ea typeface="Proxima Nova"/>
                <a:cs typeface="Proxima Nova"/>
                <a:sym typeface="Proxima Nova"/>
              </a:defRPr>
            </a:lvl6pPr>
            <a:lvl7pPr marL="0" lvl="6" indent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Proxima Nova"/>
              <a:buNone/>
              <a:defRPr sz="1200">
                <a:latin typeface="Proxima Nova"/>
                <a:ea typeface="Proxima Nova"/>
                <a:cs typeface="Proxima Nova"/>
                <a:sym typeface="Proxima Nova"/>
              </a:defRPr>
            </a:lvl7pPr>
            <a:lvl8pPr marL="0" lvl="7" indent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Proxima Nova"/>
              <a:buNone/>
              <a:defRPr sz="1200">
                <a:latin typeface="Proxima Nova"/>
                <a:ea typeface="Proxima Nova"/>
                <a:cs typeface="Proxima Nova"/>
                <a:sym typeface="Proxima Nova"/>
              </a:defRPr>
            </a:lvl8pPr>
            <a:lvl9pPr marL="0" lvl="8" indent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Proxima Nova"/>
              <a:buNone/>
              <a:defRPr sz="1200">
                <a:latin typeface="Proxima Nova"/>
                <a:ea typeface="Proxima Nova"/>
                <a:cs typeface="Proxima Nova"/>
                <a:sym typeface="Proxima Nova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ullets">
  <p:cSld name="Bullets">
    <p:bg>
      <p:bgPr>
        <a:solidFill>
          <a:srgbClr val="FFFFFF"/>
        </a:solidFill>
        <a:effectLst/>
      </p:bgPr>
    </p:bg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11"/>
          <p:cNvSpPr txBox="1">
            <a:spLocks noGrp="1"/>
          </p:cNvSpPr>
          <p:nvPr>
            <p:ph type="body" idx="1"/>
          </p:nvPr>
        </p:nvSpPr>
        <p:spPr>
          <a:xfrm>
            <a:off x="650239" y="3210559"/>
            <a:ext cx="11704322" cy="46736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7075" tIns="27075" rIns="27075" bIns="27075" anchor="t" anchorCtr="0">
            <a:normAutofit/>
          </a:bodyPr>
          <a:lstStyle>
            <a:lvl1pPr marL="457200" lvl="0" indent="-673100" algn="l">
              <a:lnSpc>
                <a:spcPct val="80000"/>
              </a:lnSpc>
              <a:spcBef>
                <a:spcPts val="1700"/>
              </a:spcBef>
              <a:spcAft>
                <a:spcPts val="0"/>
              </a:spcAft>
              <a:buClr>
                <a:srgbClr val="57BEF0"/>
              </a:buClr>
              <a:buSzPts val="7000"/>
              <a:buFont typeface="Proxima Nova"/>
              <a:buChar char="-"/>
              <a:defRPr sz="2800" b="1">
                <a:solidFill>
                  <a:srgbClr val="53585F"/>
                </a:solidFill>
                <a:latin typeface="Proxima Nova"/>
                <a:ea typeface="Proxima Nova"/>
                <a:cs typeface="Proxima Nova"/>
                <a:sym typeface="Proxima Nova"/>
              </a:defRPr>
            </a:lvl1pPr>
            <a:lvl2pPr marL="914400" lvl="1" indent="-673100" algn="l">
              <a:lnSpc>
                <a:spcPct val="80000"/>
              </a:lnSpc>
              <a:spcBef>
                <a:spcPts val="1700"/>
              </a:spcBef>
              <a:spcAft>
                <a:spcPts val="0"/>
              </a:spcAft>
              <a:buClr>
                <a:srgbClr val="57BEF0"/>
              </a:buClr>
              <a:buSzPts val="7000"/>
              <a:buFont typeface="Proxima Nova"/>
              <a:buChar char="-"/>
              <a:defRPr sz="2800" b="1">
                <a:solidFill>
                  <a:srgbClr val="53585F"/>
                </a:solidFill>
                <a:latin typeface="Proxima Nova"/>
                <a:ea typeface="Proxima Nova"/>
                <a:cs typeface="Proxima Nova"/>
                <a:sym typeface="Proxima Nova"/>
              </a:defRPr>
            </a:lvl2pPr>
            <a:lvl3pPr marL="1371600" lvl="2" indent="-673100" algn="l">
              <a:lnSpc>
                <a:spcPct val="80000"/>
              </a:lnSpc>
              <a:spcBef>
                <a:spcPts val="1700"/>
              </a:spcBef>
              <a:spcAft>
                <a:spcPts val="0"/>
              </a:spcAft>
              <a:buClr>
                <a:srgbClr val="57BEF0"/>
              </a:buClr>
              <a:buSzPts val="7000"/>
              <a:buFont typeface="Proxima Nova"/>
              <a:buChar char="-"/>
              <a:defRPr sz="2800" b="1">
                <a:solidFill>
                  <a:srgbClr val="53585F"/>
                </a:solidFill>
                <a:latin typeface="Proxima Nova"/>
                <a:ea typeface="Proxima Nova"/>
                <a:cs typeface="Proxima Nova"/>
                <a:sym typeface="Proxima Nova"/>
              </a:defRPr>
            </a:lvl3pPr>
            <a:lvl4pPr marL="1828800" lvl="3" indent="-673100" algn="l">
              <a:lnSpc>
                <a:spcPct val="80000"/>
              </a:lnSpc>
              <a:spcBef>
                <a:spcPts val="1700"/>
              </a:spcBef>
              <a:spcAft>
                <a:spcPts val="0"/>
              </a:spcAft>
              <a:buClr>
                <a:srgbClr val="57BEF0"/>
              </a:buClr>
              <a:buSzPts val="7000"/>
              <a:buFont typeface="Proxima Nova"/>
              <a:buChar char="-"/>
              <a:defRPr sz="2800" b="1">
                <a:solidFill>
                  <a:srgbClr val="53585F"/>
                </a:solidFill>
                <a:latin typeface="Proxima Nova"/>
                <a:ea typeface="Proxima Nova"/>
                <a:cs typeface="Proxima Nova"/>
                <a:sym typeface="Proxima Nova"/>
              </a:defRPr>
            </a:lvl4pPr>
            <a:lvl5pPr marL="2286000" lvl="4" indent="-673100" algn="l">
              <a:lnSpc>
                <a:spcPct val="80000"/>
              </a:lnSpc>
              <a:spcBef>
                <a:spcPts val="1700"/>
              </a:spcBef>
              <a:spcAft>
                <a:spcPts val="0"/>
              </a:spcAft>
              <a:buClr>
                <a:srgbClr val="57BEF0"/>
              </a:buClr>
              <a:buSzPts val="7000"/>
              <a:buFont typeface="Proxima Nova"/>
              <a:buChar char="-"/>
              <a:defRPr sz="2800" b="1">
                <a:solidFill>
                  <a:srgbClr val="53585F"/>
                </a:solidFill>
                <a:latin typeface="Proxima Nova"/>
                <a:ea typeface="Proxima Nova"/>
                <a:cs typeface="Proxima Nova"/>
                <a:sym typeface="Proxima Nova"/>
              </a:defRPr>
            </a:lvl5pPr>
            <a:lvl6pPr marL="2743200" lvl="5" indent="-2286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marL="3200400" lvl="6" indent="-2286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marL="3657600" lvl="7" indent="-2286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marL="4114800" lvl="8" indent="-2286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11"/>
          <p:cNvSpPr txBox="1">
            <a:spLocks noGrp="1"/>
          </p:cNvSpPr>
          <p:nvPr>
            <p:ph type="sldNum" idx="12"/>
          </p:nvPr>
        </p:nvSpPr>
        <p:spPr>
          <a:xfrm>
            <a:off x="12598400" y="8142370"/>
            <a:ext cx="215172" cy="2740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7075" tIns="27075" rIns="27075" bIns="27075" anchor="b" anchorCtr="0">
            <a:spAutoFit/>
          </a:bodyPr>
          <a:lstStyle>
            <a:lvl1pPr marL="0" lvl="0" indent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Proxima Nova"/>
              <a:buNone/>
              <a:defRPr sz="1200">
                <a:latin typeface="Proxima Nova"/>
                <a:ea typeface="Proxima Nova"/>
                <a:cs typeface="Proxima Nova"/>
                <a:sym typeface="Proxima Nova"/>
              </a:defRPr>
            </a:lvl1pPr>
            <a:lvl2pPr marL="0" lvl="1" indent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Proxima Nova"/>
              <a:buNone/>
              <a:defRPr sz="1200">
                <a:latin typeface="Proxima Nova"/>
                <a:ea typeface="Proxima Nova"/>
                <a:cs typeface="Proxima Nova"/>
                <a:sym typeface="Proxima Nova"/>
              </a:defRPr>
            </a:lvl2pPr>
            <a:lvl3pPr marL="0" lvl="2" indent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Proxima Nova"/>
              <a:buNone/>
              <a:defRPr sz="1200">
                <a:latin typeface="Proxima Nova"/>
                <a:ea typeface="Proxima Nova"/>
                <a:cs typeface="Proxima Nova"/>
                <a:sym typeface="Proxima Nova"/>
              </a:defRPr>
            </a:lvl3pPr>
            <a:lvl4pPr marL="0" lvl="3" indent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Proxima Nova"/>
              <a:buNone/>
              <a:defRPr sz="1200">
                <a:latin typeface="Proxima Nova"/>
                <a:ea typeface="Proxima Nova"/>
                <a:cs typeface="Proxima Nova"/>
                <a:sym typeface="Proxima Nova"/>
              </a:defRPr>
            </a:lvl4pPr>
            <a:lvl5pPr marL="0" lvl="4" indent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Proxima Nova"/>
              <a:buNone/>
              <a:defRPr sz="1200">
                <a:latin typeface="Proxima Nova"/>
                <a:ea typeface="Proxima Nova"/>
                <a:cs typeface="Proxima Nova"/>
                <a:sym typeface="Proxima Nova"/>
              </a:defRPr>
            </a:lvl5pPr>
            <a:lvl6pPr marL="0" lvl="5" indent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Proxima Nova"/>
              <a:buNone/>
              <a:defRPr sz="1200">
                <a:latin typeface="Proxima Nova"/>
                <a:ea typeface="Proxima Nova"/>
                <a:cs typeface="Proxima Nova"/>
                <a:sym typeface="Proxima Nova"/>
              </a:defRPr>
            </a:lvl6pPr>
            <a:lvl7pPr marL="0" lvl="6" indent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Proxima Nova"/>
              <a:buNone/>
              <a:defRPr sz="1200">
                <a:latin typeface="Proxima Nova"/>
                <a:ea typeface="Proxima Nova"/>
                <a:cs typeface="Proxima Nova"/>
                <a:sym typeface="Proxima Nova"/>
              </a:defRPr>
            </a:lvl7pPr>
            <a:lvl8pPr marL="0" lvl="7" indent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Proxima Nova"/>
              <a:buNone/>
              <a:defRPr sz="1200">
                <a:latin typeface="Proxima Nova"/>
                <a:ea typeface="Proxima Nova"/>
                <a:cs typeface="Proxima Nova"/>
                <a:sym typeface="Proxima Nova"/>
              </a:defRPr>
            </a:lvl8pPr>
            <a:lvl9pPr marL="0" lvl="8" indent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Proxima Nova"/>
              <a:buNone/>
              <a:defRPr sz="1200">
                <a:latin typeface="Proxima Nova"/>
                <a:ea typeface="Proxima Nova"/>
                <a:cs typeface="Proxima Nova"/>
                <a:sym typeface="Proxima Nova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Bullets &amp; Photo">
  <p:cSld name="Title, Bullets &amp; Photo">
    <p:bg>
      <p:bgPr>
        <a:solidFill>
          <a:srgbClr val="FFFFFF"/>
        </a:solidFill>
        <a:effectLst/>
      </p:bgPr>
    </p:bg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2"/>
          <p:cNvSpPr txBox="1">
            <a:spLocks noGrp="1"/>
          </p:cNvSpPr>
          <p:nvPr>
            <p:ph type="body" idx="1"/>
          </p:nvPr>
        </p:nvSpPr>
        <p:spPr>
          <a:xfrm>
            <a:off x="650239" y="4585546"/>
            <a:ext cx="4456855" cy="32986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7075" tIns="27075" rIns="27075" bIns="27075" anchor="t" anchorCtr="0">
            <a:normAutofit/>
          </a:bodyPr>
          <a:lstStyle>
            <a:lvl1pPr marL="457200" lvl="0" indent="-673100" algn="l">
              <a:lnSpc>
                <a:spcPct val="80000"/>
              </a:lnSpc>
              <a:spcBef>
                <a:spcPts val="1700"/>
              </a:spcBef>
              <a:spcAft>
                <a:spcPts val="0"/>
              </a:spcAft>
              <a:buClr>
                <a:srgbClr val="57BEF0"/>
              </a:buClr>
              <a:buSzPts val="7000"/>
              <a:buFont typeface="Proxima Nova"/>
              <a:buChar char="-"/>
              <a:defRPr sz="2800" b="1">
                <a:solidFill>
                  <a:srgbClr val="53585F"/>
                </a:solidFill>
                <a:latin typeface="Proxima Nova"/>
                <a:ea typeface="Proxima Nova"/>
                <a:cs typeface="Proxima Nova"/>
                <a:sym typeface="Proxima Nova"/>
              </a:defRPr>
            </a:lvl1pPr>
            <a:lvl2pPr marL="914400" lvl="1" indent="-673100" algn="l">
              <a:lnSpc>
                <a:spcPct val="80000"/>
              </a:lnSpc>
              <a:spcBef>
                <a:spcPts val="1700"/>
              </a:spcBef>
              <a:spcAft>
                <a:spcPts val="0"/>
              </a:spcAft>
              <a:buClr>
                <a:srgbClr val="57BEF0"/>
              </a:buClr>
              <a:buSzPts val="7000"/>
              <a:buFont typeface="Proxima Nova"/>
              <a:buChar char="-"/>
              <a:defRPr sz="2800" b="1">
                <a:solidFill>
                  <a:srgbClr val="53585F"/>
                </a:solidFill>
                <a:latin typeface="Proxima Nova"/>
                <a:ea typeface="Proxima Nova"/>
                <a:cs typeface="Proxima Nova"/>
                <a:sym typeface="Proxima Nova"/>
              </a:defRPr>
            </a:lvl2pPr>
            <a:lvl3pPr marL="1371600" lvl="2" indent="-673100" algn="l">
              <a:lnSpc>
                <a:spcPct val="80000"/>
              </a:lnSpc>
              <a:spcBef>
                <a:spcPts val="1700"/>
              </a:spcBef>
              <a:spcAft>
                <a:spcPts val="0"/>
              </a:spcAft>
              <a:buClr>
                <a:srgbClr val="57BEF0"/>
              </a:buClr>
              <a:buSzPts val="7000"/>
              <a:buFont typeface="Proxima Nova"/>
              <a:buChar char="-"/>
              <a:defRPr sz="2800" b="1">
                <a:solidFill>
                  <a:srgbClr val="53585F"/>
                </a:solidFill>
                <a:latin typeface="Proxima Nova"/>
                <a:ea typeface="Proxima Nova"/>
                <a:cs typeface="Proxima Nova"/>
                <a:sym typeface="Proxima Nova"/>
              </a:defRPr>
            </a:lvl3pPr>
            <a:lvl4pPr marL="1828800" lvl="3" indent="-673100" algn="l">
              <a:lnSpc>
                <a:spcPct val="80000"/>
              </a:lnSpc>
              <a:spcBef>
                <a:spcPts val="1700"/>
              </a:spcBef>
              <a:spcAft>
                <a:spcPts val="0"/>
              </a:spcAft>
              <a:buClr>
                <a:srgbClr val="57BEF0"/>
              </a:buClr>
              <a:buSzPts val="7000"/>
              <a:buFont typeface="Proxima Nova"/>
              <a:buChar char="-"/>
              <a:defRPr sz="2800" b="1">
                <a:solidFill>
                  <a:srgbClr val="53585F"/>
                </a:solidFill>
                <a:latin typeface="Proxima Nova"/>
                <a:ea typeface="Proxima Nova"/>
                <a:cs typeface="Proxima Nova"/>
                <a:sym typeface="Proxima Nova"/>
              </a:defRPr>
            </a:lvl4pPr>
            <a:lvl5pPr marL="2286000" lvl="4" indent="-673100" algn="l">
              <a:lnSpc>
                <a:spcPct val="80000"/>
              </a:lnSpc>
              <a:spcBef>
                <a:spcPts val="1700"/>
              </a:spcBef>
              <a:spcAft>
                <a:spcPts val="0"/>
              </a:spcAft>
              <a:buClr>
                <a:srgbClr val="57BEF0"/>
              </a:buClr>
              <a:buSzPts val="7000"/>
              <a:buFont typeface="Proxima Nova"/>
              <a:buChar char="-"/>
              <a:defRPr sz="2800" b="1">
                <a:solidFill>
                  <a:srgbClr val="53585F"/>
                </a:solidFill>
                <a:latin typeface="Proxima Nova"/>
                <a:ea typeface="Proxima Nova"/>
                <a:cs typeface="Proxima Nova"/>
                <a:sym typeface="Proxima Nova"/>
              </a:defRPr>
            </a:lvl5pPr>
            <a:lvl6pPr marL="2743200" lvl="5" indent="-2286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marL="3200400" lvl="6" indent="-2286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marL="3657600" lvl="7" indent="-2286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marL="4114800" lvl="8" indent="-2286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12"/>
          <p:cNvSpPr txBox="1">
            <a:spLocks noGrp="1"/>
          </p:cNvSpPr>
          <p:nvPr>
            <p:ph type="title"/>
          </p:nvPr>
        </p:nvSpPr>
        <p:spPr>
          <a:xfrm>
            <a:off x="650239" y="2520340"/>
            <a:ext cx="4456855" cy="16364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7075" tIns="27075" rIns="27075" bIns="27075" anchor="t" anchorCtr="0">
            <a:normAutofit/>
          </a:bodyPr>
          <a:lstStyle>
            <a:lvl1pPr lvl="0" algn="l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rgbClr val="00BFF3"/>
              </a:buClr>
              <a:buSzPts val="7000"/>
              <a:buFont typeface="Arial"/>
              <a:buNone/>
              <a:defRPr sz="7000">
                <a:solidFill>
                  <a:srgbClr val="00BFF3"/>
                </a:solidFill>
              </a:defRPr>
            </a:lvl1pPr>
            <a:lvl2pPr lvl="1" algn="l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2pPr>
            <a:lvl3pPr lvl="2" algn="l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3pPr>
            <a:lvl4pPr lvl="3" algn="l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4pPr>
            <a:lvl5pPr lvl="4" algn="l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5pPr>
            <a:lvl6pPr lvl="5" algn="l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6pPr>
            <a:lvl7pPr lvl="6" algn="l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7pPr>
            <a:lvl8pPr lvl="7" algn="l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8pPr>
            <a:lvl9pPr lvl="8" algn="l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12"/>
          <p:cNvSpPr/>
          <p:nvPr/>
        </p:nvSpPr>
        <p:spPr>
          <a:xfrm>
            <a:off x="5757333" y="1219199"/>
            <a:ext cx="7261014" cy="7315201"/>
          </a:xfrm>
          <a:prstGeom prst="rect">
            <a:avLst/>
          </a:prstGeom>
          <a:solidFill>
            <a:srgbClr val="00BFF3"/>
          </a:solidFill>
          <a:ln>
            <a:noFill/>
          </a:ln>
        </p:spPr>
        <p:txBody>
          <a:bodyPr spcFirstLastPara="1" wrap="square" lIns="27075" tIns="27075" rIns="27075" bIns="27075" anchor="ctr" anchorCtr="0">
            <a:noAutofit/>
          </a:bodyPr>
          <a:lstStyle/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Proxima Nova Extrabold"/>
              <a:buNone/>
            </a:pPr>
            <a:endParaRPr sz="2000" b="0" i="0" u="none" strike="noStrike" cap="none">
              <a:solidFill>
                <a:srgbClr val="FFFFFF"/>
              </a:solidFill>
              <a:latin typeface="Proxima Nova Extrabold"/>
              <a:ea typeface="Proxima Nova Extrabold"/>
              <a:cs typeface="Proxima Nova Extrabold"/>
              <a:sym typeface="Proxima Nova Extrabold"/>
            </a:endParaRPr>
          </a:p>
        </p:txBody>
      </p:sp>
      <p:sp>
        <p:nvSpPr>
          <p:cNvPr id="37" name="Google Shape;37;p12"/>
          <p:cNvSpPr>
            <a:spLocks noGrp="1"/>
          </p:cNvSpPr>
          <p:nvPr>
            <p:ph type="pic" idx="2"/>
          </p:nvPr>
        </p:nvSpPr>
        <p:spPr>
          <a:xfrm>
            <a:off x="4883573" y="1198879"/>
            <a:ext cx="10503183" cy="6990082"/>
          </a:xfrm>
          <a:prstGeom prst="rect">
            <a:avLst/>
          </a:prstGeom>
          <a:noFill/>
          <a:ln>
            <a:noFill/>
          </a:ln>
        </p:spPr>
      </p:sp>
      <p:sp>
        <p:nvSpPr>
          <p:cNvPr id="38" name="Google Shape;38;p12"/>
          <p:cNvSpPr txBox="1">
            <a:spLocks noGrp="1"/>
          </p:cNvSpPr>
          <p:nvPr>
            <p:ph type="body" idx="3"/>
          </p:nvPr>
        </p:nvSpPr>
        <p:spPr>
          <a:xfrm>
            <a:off x="650239" y="2097565"/>
            <a:ext cx="4456855" cy="4107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7075" tIns="27075" rIns="27075" bIns="27075" anchor="ctr" anchorCtr="0">
            <a:normAutofit/>
          </a:bodyPr>
          <a:lstStyle>
            <a:lvl1pPr marL="457200" lvl="0" indent="-22860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C7FC"/>
              </a:buClr>
              <a:buSzPts val="2208"/>
              <a:buFont typeface="Proxima Nova Extrabold"/>
              <a:buNone/>
              <a:defRPr sz="2208" cap="none">
                <a:solidFill>
                  <a:srgbClr val="00C7FC"/>
                </a:solidFill>
                <a:latin typeface="Proxima Nova Extrabold"/>
                <a:ea typeface="Proxima Nova Extrabold"/>
                <a:cs typeface="Proxima Nova Extrabold"/>
                <a:sym typeface="Proxima Nova Extrabold"/>
              </a:defRPr>
            </a:lvl1pPr>
            <a:lvl2pPr marL="914400" lvl="1" indent="-2286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marL="1371600" lvl="2" indent="-2286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marL="1828800" lvl="3" indent="-2286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marL="2286000" lvl="4" indent="-2286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marL="2743200" lvl="5" indent="-2286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marL="3200400" lvl="6" indent="-2286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marL="3657600" lvl="7" indent="-2286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marL="4114800" lvl="8" indent="-2286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12"/>
          <p:cNvSpPr txBox="1">
            <a:spLocks noGrp="1"/>
          </p:cNvSpPr>
          <p:nvPr>
            <p:ph type="sldNum" idx="12"/>
          </p:nvPr>
        </p:nvSpPr>
        <p:spPr>
          <a:xfrm>
            <a:off x="12598400" y="8142370"/>
            <a:ext cx="215172" cy="2740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7075" tIns="27075" rIns="27075" bIns="27075" anchor="b" anchorCtr="0">
            <a:spAutoFit/>
          </a:bodyPr>
          <a:lstStyle>
            <a:lvl1pPr marL="0" lvl="0" indent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Proxima Nova"/>
              <a:buNone/>
              <a:defRPr sz="1200">
                <a:latin typeface="Proxima Nova"/>
                <a:ea typeface="Proxima Nova"/>
                <a:cs typeface="Proxima Nova"/>
                <a:sym typeface="Proxima Nova"/>
              </a:defRPr>
            </a:lvl1pPr>
            <a:lvl2pPr marL="0" lvl="1" indent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Proxima Nova"/>
              <a:buNone/>
              <a:defRPr sz="1200">
                <a:latin typeface="Proxima Nova"/>
                <a:ea typeface="Proxima Nova"/>
                <a:cs typeface="Proxima Nova"/>
                <a:sym typeface="Proxima Nova"/>
              </a:defRPr>
            </a:lvl2pPr>
            <a:lvl3pPr marL="0" lvl="2" indent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Proxima Nova"/>
              <a:buNone/>
              <a:defRPr sz="1200">
                <a:latin typeface="Proxima Nova"/>
                <a:ea typeface="Proxima Nova"/>
                <a:cs typeface="Proxima Nova"/>
                <a:sym typeface="Proxima Nova"/>
              </a:defRPr>
            </a:lvl3pPr>
            <a:lvl4pPr marL="0" lvl="3" indent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Proxima Nova"/>
              <a:buNone/>
              <a:defRPr sz="1200">
                <a:latin typeface="Proxima Nova"/>
                <a:ea typeface="Proxima Nova"/>
                <a:cs typeface="Proxima Nova"/>
                <a:sym typeface="Proxima Nova"/>
              </a:defRPr>
            </a:lvl4pPr>
            <a:lvl5pPr marL="0" lvl="4" indent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Proxima Nova"/>
              <a:buNone/>
              <a:defRPr sz="1200">
                <a:latin typeface="Proxima Nova"/>
                <a:ea typeface="Proxima Nova"/>
                <a:cs typeface="Proxima Nova"/>
                <a:sym typeface="Proxima Nova"/>
              </a:defRPr>
            </a:lvl5pPr>
            <a:lvl6pPr marL="0" lvl="5" indent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Proxima Nova"/>
              <a:buNone/>
              <a:defRPr sz="1200">
                <a:latin typeface="Proxima Nova"/>
                <a:ea typeface="Proxima Nova"/>
                <a:cs typeface="Proxima Nova"/>
                <a:sym typeface="Proxima Nova"/>
              </a:defRPr>
            </a:lvl6pPr>
            <a:lvl7pPr marL="0" lvl="6" indent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Proxima Nova"/>
              <a:buNone/>
              <a:defRPr sz="1200">
                <a:latin typeface="Proxima Nova"/>
                <a:ea typeface="Proxima Nova"/>
                <a:cs typeface="Proxima Nova"/>
                <a:sym typeface="Proxima Nova"/>
              </a:defRPr>
            </a:lvl7pPr>
            <a:lvl8pPr marL="0" lvl="7" indent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Proxima Nova"/>
              <a:buNone/>
              <a:defRPr sz="1200">
                <a:latin typeface="Proxima Nova"/>
                <a:ea typeface="Proxima Nova"/>
                <a:cs typeface="Proxima Nova"/>
                <a:sym typeface="Proxima Nova"/>
              </a:defRPr>
            </a:lvl8pPr>
            <a:lvl9pPr marL="0" lvl="8" indent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Proxima Nova"/>
              <a:buNone/>
              <a:defRPr sz="1200">
                <a:latin typeface="Proxima Nova"/>
                <a:ea typeface="Proxima Nova"/>
                <a:cs typeface="Proxima Nova"/>
                <a:sym typeface="Proxima Nova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">
  <p:cSld name="Section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3"/>
          <p:cNvSpPr txBox="1">
            <a:spLocks noGrp="1"/>
          </p:cNvSpPr>
          <p:nvPr>
            <p:ph type="title"/>
          </p:nvPr>
        </p:nvSpPr>
        <p:spPr>
          <a:xfrm>
            <a:off x="650239" y="3386666"/>
            <a:ext cx="11704322" cy="31631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7075" tIns="27075" rIns="27075" bIns="27075" anchor="ctr" anchorCtr="0">
            <a:normAutofit/>
          </a:bodyPr>
          <a:lstStyle>
            <a:lvl1pPr lvl="0" algn="l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9800"/>
              <a:buFont typeface="Arial"/>
              <a:buNone/>
              <a:defRPr sz="9800"/>
            </a:lvl1pPr>
            <a:lvl2pPr lvl="1" algn="l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2pPr>
            <a:lvl3pPr lvl="2" algn="l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3pPr>
            <a:lvl4pPr lvl="3" algn="l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4pPr>
            <a:lvl5pPr lvl="4" algn="l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5pPr>
            <a:lvl6pPr lvl="5" algn="l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6pPr>
            <a:lvl7pPr lvl="6" algn="l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7pPr>
            <a:lvl8pPr lvl="7" algn="l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8pPr>
            <a:lvl9pPr lvl="8" algn="l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13"/>
          <p:cNvSpPr txBox="1">
            <a:spLocks noGrp="1"/>
          </p:cNvSpPr>
          <p:nvPr>
            <p:ph type="sldNum" idx="12"/>
          </p:nvPr>
        </p:nvSpPr>
        <p:spPr>
          <a:xfrm>
            <a:off x="12598400" y="8142370"/>
            <a:ext cx="215172" cy="2740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7075" tIns="27075" rIns="27075" bIns="27075" anchor="b" anchorCtr="0">
            <a:spAutoFit/>
          </a:bodyPr>
          <a:lstStyle>
            <a:lvl1pPr marL="0" lvl="0" indent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Proxima Nova"/>
              <a:buNone/>
              <a:defRPr sz="1200">
                <a:latin typeface="Proxima Nova"/>
                <a:ea typeface="Proxima Nova"/>
                <a:cs typeface="Proxima Nova"/>
                <a:sym typeface="Proxima Nova"/>
              </a:defRPr>
            </a:lvl1pPr>
            <a:lvl2pPr marL="0" lvl="1" indent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Proxima Nova"/>
              <a:buNone/>
              <a:defRPr sz="1200">
                <a:latin typeface="Proxima Nova"/>
                <a:ea typeface="Proxima Nova"/>
                <a:cs typeface="Proxima Nova"/>
                <a:sym typeface="Proxima Nova"/>
              </a:defRPr>
            </a:lvl2pPr>
            <a:lvl3pPr marL="0" lvl="2" indent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Proxima Nova"/>
              <a:buNone/>
              <a:defRPr sz="1200">
                <a:latin typeface="Proxima Nova"/>
                <a:ea typeface="Proxima Nova"/>
                <a:cs typeface="Proxima Nova"/>
                <a:sym typeface="Proxima Nova"/>
              </a:defRPr>
            </a:lvl3pPr>
            <a:lvl4pPr marL="0" lvl="3" indent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Proxima Nova"/>
              <a:buNone/>
              <a:defRPr sz="1200">
                <a:latin typeface="Proxima Nova"/>
                <a:ea typeface="Proxima Nova"/>
                <a:cs typeface="Proxima Nova"/>
                <a:sym typeface="Proxima Nova"/>
              </a:defRPr>
            </a:lvl4pPr>
            <a:lvl5pPr marL="0" lvl="4" indent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Proxima Nova"/>
              <a:buNone/>
              <a:defRPr sz="1200">
                <a:latin typeface="Proxima Nova"/>
                <a:ea typeface="Proxima Nova"/>
                <a:cs typeface="Proxima Nova"/>
                <a:sym typeface="Proxima Nova"/>
              </a:defRPr>
            </a:lvl5pPr>
            <a:lvl6pPr marL="0" lvl="5" indent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Proxima Nova"/>
              <a:buNone/>
              <a:defRPr sz="1200">
                <a:latin typeface="Proxima Nova"/>
                <a:ea typeface="Proxima Nova"/>
                <a:cs typeface="Proxima Nova"/>
                <a:sym typeface="Proxima Nova"/>
              </a:defRPr>
            </a:lvl6pPr>
            <a:lvl7pPr marL="0" lvl="6" indent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Proxima Nova"/>
              <a:buNone/>
              <a:defRPr sz="1200">
                <a:latin typeface="Proxima Nova"/>
                <a:ea typeface="Proxima Nova"/>
                <a:cs typeface="Proxima Nova"/>
                <a:sym typeface="Proxima Nova"/>
              </a:defRPr>
            </a:lvl7pPr>
            <a:lvl8pPr marL="0" lvl="7" indent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Proxima Nova"/>
              <a:buNone/>
              <a:defRPr sz="1200">
                <a:latin typeface="Proxima Nova"/>
                <a:ea typeface="Proxima Nova"/>
                <a:cs typeface="Proxima Nova"/>
                <a:sym typeface="Proxima Nova"/>
              </a:defRPr>
            </a:lvl8pPr>
            <a:lvl9pPr marL="0" lvl="8" indent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Proxima Nova"/>
              <a:buNone/>
              <a:defRPr sz="1200">
                <a:latin typeface="Proxima Nova"/>
                <a:ea typeface="Proxima Nova"/>
                <a:cs typeface="Proxima Nova"/>
                <a:sym typeface="Proxima Nova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>
  <p:cSld name="Title Only">
    <p:bg>
      <p:bgPr>
        <a:solidFill>
          <a:srgbClr val="FFFFFF"/>
        </a:solidFill>
        <a:effectLst/>
      </p:bgPr>
    </p:bg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4"/>
          <p:cNvSpPr txBox="1">
            <a:spLocks noGrp="1"/>
          </p:cNvSpPr>
          <p:nvPr>
            <p:ph type="title"/>
          </p:nvPr>
        </p:nvSpPr>
        <p:spPr>
          <a:xfrm>
            <a:off x="650239" y="1869439"/>
            <a:ext cx="11704322" cy="12259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7075" tIns="27075" rIns="27075" bIns="27075" anchor="t" anchorCtr="0">
            <a:normAutofit/>
          </a:bodyPr>
          <a:lstStyle>
            <a:lvl1pPr lvl="0" algn="l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rgbClr val="00BFF3"/>
              </a:buClr>
              <a:buSzPts val="9800"/>
              <a:buFont typeface="Arial"/>
              <a:buNone/>
              <a:defRPr sz="9800">
                <a:solidFill>
                  <a:srgbClr val="00BFF3"/>
                </a:solidFill>
              </a:defRPr>
            </a:lvl1pPr>
            <a:lvl2pPr lvl="1" algn="l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2pPr>
            <a:lvl3pPr lvl="2" algn="l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3pPr>
            <a:lvl4pPr lvl="3" algn="l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4pPr>
            <a:lvl5pPr lvl="4" algn="l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5pPr>
            <a:lvl6pPr lvl="5" algn="l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6pPr>
            <a:lvl7pPr lvl="6" algn="l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7pPr>
            <a:lvl8pPr lvl="7" algn="l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8pPr>
            <a:lvl9pPr lvl="8" algn="l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14"/>
          <p:cNvSpPr txBox="1">
            <a:spLocks noGrp="1"/>
          </p:cNvSpPr>
          <p:nvPr>
            <p:ph type="sldNum" idx="12"/>
          </p:nvPr>
        </p:nvSpPr>
        <p:spPr>
          <a:xfrm>
            <a:off x="12598400" y="8142370"/>
            <a:ext cx="215172" cy="2740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7075" tIns="27075" rIns="27075" bIns="27075" anchor="b" anchorCtr="0">
            <a:spAutoFit/>
          </a:bodyPr>
          <a:lstStyle>
            <a:lvl1pPr marL="0" lvl="0" indent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Proxima Nova"/>
              <a:buNone/>
              <a:defRPr sz="1200">
                <a:latin typeface="Proxima Nova"/>
                <a:ea typeface="Proxima Nova"/>
                <a:cs typeface="Proxima Nova"/>
                <a:sym typeface="Proxima Nova"/>
              </a:defRPr>
            </a:lvl1pPr>
            <a:lvl2pPr marL="0" lvl="1" indent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Proxima Nova"/>
              <a:buNone/>
              <a:defRPr sz="1200">
                <a:latin typeface="Proxima Nova"/>
                <a:ea typeface="Proxima Nova"/>
                <a:cs typeface="Proxima Nova"/>
                <a:sym typeface="Proxima Nova"/>
              </a:defRPr>
            </a:lvl2pPr>
            <a:lvl3pPr marL="0" lvl="2" indent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Proxima Nova"/>
              <a:buNone/>
              <a:defRPr sz="1200">
                <a:latin typeface="Proxima Nova"/>
                <a:ea typeface="Proxima Nova"/>
                <a:cs typeface="Proxima Nova"/>
                <a:sym typeface="Proxima Nova"/>
              </a:defRPr>
            </a:lvl3pPr>
            <a:lvl4pPr marL="0" lvl="3" indent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Proxima Nova"/>
              <a:buNone/>
              <a:defRPr sz="1200">
                <a:latin typeface="Proxima Nova"/>
                <a:ea typeface="Proxima Nova"/>
                <a:cs typeface="Proxima Nova"/>
                <a:sym typeface="Proxima Nova"/>
              </a:defRPr>
            </a:lvl4pPr>
            <a:lvl5pPr marL="0" lvl="4" indent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Proxima Nova"/>
              <a:buNone/>
              <a:defRPr sz="1200">
                <a:latin typeface="Proxima Nova"/>
                <a:ea typeface="Proxima Nova"/>
                <a:cs typeface="Proxima Nova"/>
                <a:sym typeface="Proxima Nova"/>
              </a:defRPr>
            </a:lvl5pPr>
            <a:lvl6pPr marL="0" lvl="5" indent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Proxima Nova"/>
              <a:buNone/>
              <a:defRPr sz="1200">
                <a:latin typeface="Proxima Nova"/>
                <a:ea typeface="Proxima Nova"/>
                <a:cs typeface="Proxima Nova"/>
                <a:sym typeface="Proxima Nova"/>
              </a:defRPr>
            </a:lvl6pPr>
            <a:lvl7pPr marL="0" lvl="6" indent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Proxima Nova"/>
              <a:buNone/>
              <a:defRPr sz="1200">
                <a:latin typeface="Proxima Nova"/>
                <a:ea typeface="Proxima Nova"/>
                <a:cs typeface="Proxima Nova"/>
                <a:sym typeface="Proxima Nova"/>
              </a:defRPr>
            </a:lvl7pPr>
            <a:lvl8pPr marL="0" lvl="7" indent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Proxima Nova"/>
              <a:buNone/>
              <a:defRPr sz="1200">
                <a:latin typeface="Proxima Nova"/>
                <a:ea typeface="Proxima Nova"/>
                <a:cs typeface="Proxima Nova"/>
                <a:sym typeface="Proxima Nova"/>
              </a:defRPr>
            </a:lvl8pPr>
            <a:lvl9pPr marL="0" lvl="8" indent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Proxima Nova"/>
              <a:buNone/>
              <a:defRPr sz="1200">
                <a:latin typeface="Proxima Nova"/>
                <a:ea typeface="Proxima Nova"/>
                <a:cs typeface="Proxima Nova"/>
                <a:sym typeface="Proxima Nova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Agenda">
  <p:cSld name="Agenda">
    <p:bg>
      <p:bgPr>
        <a:solidFill>
          <a:srgbClr val="FFC617"/>
        </a:solidFill>
        <a:effectLst/>
      </p:bgPr>
    </p:bg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5"/>
          <p:cNvSpPr txBox="1">
            <a:spLocks noGrp="1"/>
          </p:cNvSpPr>
          <p:nvPr>
            <p:ph type="title"/>
          </p:nvPr>
        </p:nvSpPr>
        <p:spPr>
          <a:xfrm>
            <a:off x="650239" y="1869439"/>
            <a:ext cx="11704322" cy="12259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7075" tIns="27075" rIns="27075" bIns="27075" anchor="t" anchorCtr="0">
            <a:normAutofit/>
          </a:bodyPr>
          <a:lstStyle>
            <a:lvl1pPr lvl="0" algn="l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9800"/>
              <a:buFont typeface="Arial"/>
              <a:buNone/>
              <a:defRPr sz="9800"/>
            </a:lvl1pPr>
            <a:lvl2pPr lvl="1" algn="l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2pPr>
            <a:lvl3pPr lvl="2" algn="l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3pPr>
            <a:lvl4pPr lvl="3" algn="l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4pPr>
            <a:lvl5pPr lvl="4" algn="l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5pPr>
            <a:lvl6pPr lvl="5" algn="l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6pPr>
            <a:lvl7pPr lvl="6" algn="l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7pPr>
            <a:lvl8pPr lvl="7" algn="l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8pPr>
            <a:lvl9pPr lvl="8" algn="l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5"/>
          <p:cNvSpPr txBox="1">
            <a:spLocks noGrp="1"/>
          </p:cNvSpPr>
          <p:nvPr>
            <p:ph type="body" idx="1"/>
          </p:nvPr>
        </p:nvSpPr>
        <p:spPr>
          <a:xfrm>
            <a:off x="650239" y="3136053"/>
            <a:ext cx="11704322" cy="47481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7075" tIns="27075" rIns="27075" bIns="27075" anchor="t" anchorCtr="0">
            <a:normAutofit/>
          </a:bodyPr>
          <a:lstStyle>
            <a:lvl1pPr marL="457200" lvl="0" indent="-22860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00"/>
              <a:buFont typeface="Proxima Nova"/>
              <a:buNone/>
              <a:defRPr sz="3800" b="1">
                <a:latin typeface="Proxima Nova"/>
                <a:ea typeface="Proxima Nova"/>
                <a:cs typeface="Proxima Nova"/>
                <a:sym typeface="Proxima Nova"/>
              </a:defRPr>
            </a:lvl1pPr>
            <a:lvl2pPr marL="914400" lvl="1" indent="-22860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00"/>
              <a:buFont typeface="Proxima Nova"/>
              <a:buNone/>
              <a:defRPr sz="3800" b="1">
                <a:latin typeface="Proxima Nova"/>
                <a:ea typeface="Proxima Nova"/>
                <a:cs typeface="Proxima Nova"/>
                <a:sym typeface="Proxima Nova"/>
              </a:defRPr>
            </a:lvl2pPr>
            <a:lvl3pPr marL="1371600" lvl="2" indent="-22860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00"/>
              <a:buFont typeface="Proxima Nova"/>
              <a:buNone/>
              <a:defRPr sz="3800" b="1">
                <a:latin typeface="Proxima Nova"/>
                <a:ea typeface="Proxima Nova"/>
                <a:cs typeface="Proxima Nova"/>
                <a:sym typeface="Proxima Nova"/>
              </a:defRPr>
            </a:lvl3pPr>
            <a:lvl4pPr marL="1828800" lvl="3" indent="-22860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00"/>
              <a:buFont typeface="Proxima Nova"/>
              <a:buNone/>
              <a:defRPr sz="3800" b="1">
                <a:latin typeface="Proxima Nova"/>
                <a:ea typeface="Proxima Nova"/>
                <a:cs typeface="Proxima Nova"/>
                <a:sym typeface="Proxima Nova"/>
              </a:defRPr>
            </a:lvl4pPr>
            <a:lvl5pPr marL="2286000" lvl="4" indent="-22860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00"/>
              <a:buFont typeface="Proxima Nova"/>
              <a:buNone/>
              <a:defRPr sz="3800" b="1">
                <a:latin typeface="Proxima Nova"/>
                <a:ea typeface="Proxima Nova"/>
                <a:cs typeface="Proxima Nova"/>
                <a:sym typeface="Proxima Nova"/>
              </a:defRPr>
            </a:lvl5pPr>
            <a:lvl6pPr marL="2743200" lvl="5" indent="-2286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marL="3200400" lvl="6" indent="-2286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marL="3657600" lvl="7" indent="-2286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marL="4114800" lvl="8" indent="-2286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15"/>
          <p:cNvSpPr txBox="1">
            <a:spLocks noGrp="1"/>
          </p:cNvSpPr>
          <p:nvPr>
            <p:ph type="sldNum" idx="12"/>
          </p:nvPr>
        </p:nvSpPr>
        <p:spPr>
          <a:xfrm>
            <a:off x="12598400" y="8142370"/>
            <a:ext cx="215172" cy="2740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7075" tIns="27075" rIns="27075" bIns="27075" anchor="b" anchorCtr="0">
            <a:spAutoFit/>
          </a:bodyPr>
          <a:lstStyle>
            <a:lvl1pPr marL="0" lvl="0" indent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Proxima Nova"/>
              <a:buNone/>
              <a:defRPr sz="1200">
                <a:latin typeface="Proxima Nova"/>
                <a:ea typeface="Proxima Nova"/>
                <a:cs typeface="Proxima Nova"/>
                <a:sym typeface="Proxima Nova"/>
              </a:defRPr>
            </a:lvl1pPr>
            <a:lvl2pPr marL="0" lvl="1" indent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Proxima Nova"/>
              <a:buNone/>
              <a:defRPr sz="1200">
                <a:latin typeface="Proxima Nova"/>
                <a:ea typeface="Proxima Nova"/>
                <a:cs typeface="Proxima Nova"/>
                <a:sym typeface="Proxima Nova"/>
              </a:defRPr>
            </a:lvl2pPr>
            <a:lvl3pPr marL="0" lvl="2" indent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Proxima Nova"/>
              <a:buNone/>
              <a:defRPr sz="1200">
                <a:latin typeface="Proxima Nova"/>
                <a:ea typeface="Proxima Nova"/>
                <a:cs typeface="Proxima Nova"/>
                <a:sym typeface="Proxima Nova"/>
              </a:defRPr>
            </a:lvl3pPr>
            <a:lvl4pPr marL="0" lvl="3" indent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Proxima Nova"/>
              <a:buNone/>
              <a:defRPr sz="1200">
                <a:latin typeface="Proxima Nova"/>
                <a:ea typeface="Proxima Nova"/>
                <a:cs typeface="Proxima Nova"/>
                <a:sym typeface="Proxima Nova"/>
              </a:defRPr>
            </a:lvl4pPr>
            <a:lvl5pPr marL="0" lvl="4" indent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Proxima Nova"/>
              <a:buNone/>
              <a:defRPr sz="1200">
                <a:latin typeface="Proxima Nova"/>
                <a:ea typeface="Proxima Nova"/>
                <a:cs typeface="Proxima Nova"/>
                <a:sym typeface="Proxima Nova"/>
              </a:defRPr>
            </a:lvl5pPr>
            <a:lvl6pPr marL="0" lvl="5" indent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Proxima Nova"/>
              <a:buNone/>
              <a:defRPr sz="1200">
                <a:latin typeface="Proxima Nova"/>
                <a:ea typeface="Proxima Nova"/>
                <a:cs typeface="Proxima Nova"/>
                <a:sym typeface="Proxima Nova"/>
              </a:defRPr>
            </a:lvl6pPr>
            <a:lvl7pPr marL="0" lvl="6" indent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Proxima Nova"/>
              <a:buNone/>
              <a:defRPr sz="1200">
                <a:latin typeface="Proxima Nova"/>
                <a:ea typeface="Proxima Nova"/>
                <a:cs typeface="Proxima Nova"/>
                <a:sym typeface="Proxima Nova"/>
              </a:defRPr>
            </a:lvl7pPr>
            <a:lvl8pPr marL="0" lvl="7" indent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Proxima Nova"/>
              <a:buNone/>
              <a:defRPr sz="1200">
                <a:latin typeface="Proxima Nova"/>
                <a:ea typeface="Proxima Nova"/>
                <a:cs typeface="Proxima Nova"/>
                <a:sym typeface="Proxima Nova"/>
              </a:defRPr>
            </a:lvl8pPr>
            <a:lvl9pPr marL="0" lvl="8" indent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Proxima Nova"/>
              <a:buNone/>
              <a:defRPr sz="1200">
                <a:latin typeface="Proxima Nova"/>
                <a:ea typeface="Proxima Nova"/>
                <a:cs typeface="Proxima Nova"/>
                <a:sym typeface="Proxima Nova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FF3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6"/>
          <p:cNvSpPr txBox="1">
            <a:spLocks noGrp="1"/>
          </p:cNvSpPr>
          <p:nvPr>
            <p:ph type="body" idx="1"/>
          </p:nvPr>
        </p:nvSpPr>
        <p:spPr>
          <a:xfrm>
            <a:off x="650239" y="5831840"/>
            <a:ext cx="11704322" cy="11176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7075" tIns="27075" rIns="27075" bIns="27075" anchor="t" anchorCtr="0">
            <a:norm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Proxima Nova Semibold"/>
              <a:buNone/>
              <a:defRPr sz="3600" b="0" i="0" u="none" strike="noStrike" cap="none">
                <a:solidFill>
                  <a:srgbClr val="000000"/>
                </a:solidFill>
                <a:latin typeface="Proxima Nova Semibold"/>
                <a:ea typeface="Proxima Nova Semibold"/>
                <a:cs typeface="Proxima Nova Semibold"/>
                <a:sym typeface="Proxima Nova Semibold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Proxima Nova Semibold"/>
              <a:buNone/>
              <a:defRPr sz="3600" b="0" i="0" u="none" strike="noStrike" cap="none">
                <a:solidFill>
                  <a:srgbClr val="000000"/>
                </a:solidFill>
                <a:latin typeface="Proxima Nova Semibold"/>
                <a:ea typeface="Proxima Nova Semibold"/>
                <a:cs typeface="Proxima Nova Semibold"/>
                <a:sym typeface="Proxima Nova Semibold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Proxima Nova Semibold"/>
              <a:buNone/>
              <a:defRPr sz="3600" b="0" i="0" u="none" strike="noStrike" cap="none">
                <a:solidFill>
                  <a:srgbClr val="000000"/>
                </a:solidFill>
                <a:latin typeface="Proxima Nova Semibold"/>
                <a:ea typeface="Proxima Nova Semibold"/>
                <a:cs typeface="Proxima Nova Semibold"/>
                <a:sym typeface="Proxima Nova Semibold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Proxima Nova Semibold"/>
              <a:buNone/>
              <a:defRPr sz="3600" b="0" i="0" u="none" strike="noStrike" cap="none">
                <a:solidFill>
                  <a:srgbClr val="000000"/>
                </a:solidFill>
                <a:latin typeface="Proxima Nova Semibold"/>
                <a:ea typeface="Proxima Nova Semibold"/>
                <a:cs typeface="Proxima Nova Semibold"/>
                <a:sym typeface="Proxima Nova Semibold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Proxima Nova Semibold"/>
              <a:buNone/>
              <a:defRPr sz="3600" b="0" i="0" u="none" strike="noStrike" cap="none">
                <a:solidFill>
                  <a:srgbClr val="000000"/>
                </a:solidFill>
                <a:latin typeface="Proxima Nova Semibold"/>
                <a:ea typeface="Proxima Nova Semibold"/>
                <a:cs typeface="Proxima Nova Semibold"/>
                <a:sym typeface="Proxima Nova Semibold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Proxima Nova Semibold"/>
              <a:buNone/>
              <a:defRPr sz="3600" b="0" i="0" u="none" strike="noStrike" cap="none">
                <a:solidFill>
                  <a:srgbClr val="000000"/>
                </a:solidFill>
                <a:latin typeface="Proxima Nova Semibold"/>
                <a:ea typeface="Proxima Nova Semibold"/>
                <a:cs typeface="Proxima Nova Semibold"/>
                <a:sym typeface="Proxima Nova Semibold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Proxima Nova Semibold"/>
              <a:buNone/>
              <a:defRPr sz="3600" b="0" i="0" u="none" strike="noStrike" cap="none">
                <a:solidFill>
                  <a:srgbClr val="000000"/>
                </a:solidFill>
                <a:latin typeface="Proxima Nova Semibold"/>
                <a:ea typeface="Proxima Nova Semibold"/>
                <a:cs typeface="Proxima Nova Semibold"/>
                <a:sym typeface="Proxima Nova Semibold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Proxima Nova Semibold"/>
              <a:buNone/>
              <a:defRPr sz="3600" b="0" i="0" u="none" strike="noStrike" cap="none">
                <a:solidFill>
                  <a:srgbClr val="000000"/>
                </a:solidFill>
                <a:latin typeface="Proxima Nova Semibold"/>
                <a:ea typeface="Proxima Nova Semibold"/>
                <a:cs typeface="Proxima Nova Semibold"/>
                <a:sym typeface="Proxima Nova Semibold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Proxima Nova Semibold"/>
              <a:buNone/>
              <a:defRPr sz="3600" b="0" i="0" u="none" strike="noStrike" cap="none">
                <a:solidFill>
                  <a:srgbClr val="000000"/>
                </a:solidFill>
                <a:latin typeface="Proxima Nova Semibold"/>
                <a:ea typeface="Proxima Nova Semibold"/>
                <a:cs typeface="Proxima Nova Semibold"/>
                <a:sym typeface="Proxima Nova Semibold"/>
              </a:defRPr>
            </a:lvl9pPr>
          </a:lstStyle>
          <a:p>
            <a:endParaRPr/>
          </a:p>
        </p:txBody>
      </p:sp>
      <p:sp>
        <p:nvSpPr>
          <p:cNvPr id="7" name="Google Shape;7;p6"/>
          <p:cNvSpPr txBox="1">
            <a:spLocks noGrp="1"/>
          </p:cNvSpPr>
          <p:nvPr>
            <p:ph type="title"/>
          </p:nvPr>
        </p:nvSpPr>
        <p:spPr>
          <a:xfrm>
            <a:off x="650239" y="2887133"/>
            <a:ext cx="11704322" cy="29464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7075" tIns="27075" rIns="27075" bIns="27075" anchor="t" anchorCtr="0">
            <a:normAutofit/>
          </a:bodyPr>
          <a:lstStyle>
            <a:lvl1pPr marR="0" lvl="0" algn="l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5600"/>
              <a:buFont typeface="Arial"/>
              <a:buNone/>
              <a:defRPr sz="156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5600"/>
              <a:buFont typeface="Arial"/>
              <a:buNone/>
              <a:defRPr sz="156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5600"/>
              <a:buFont typeface="Arial"/>
              <a:buNone/>
              <a:defRPr sz="156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5600"/>
              <a:buFont typeface="Arial"/>
              <a:buNone/>
              <a:defRPr sz="156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5600"/>
              <a:buFont typeface="Arial"/>
              <a:buNone/>
              <a:defRPr sz="156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5600"/>
              <a:buFont typeface="Arial"/>
              <a:buNone/>
              <a:defRPr sz="156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5600"/>
              <a:buFont typeface="Arial"/>
              <a:buNone/>
              <a:defRPr sz="156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5600"/>
              <a:buFont typeface="Arial"/>
              <a:buNone/>
              <a:defRPr sz="156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5600"/>
              <a:buFont typeface="Arial"/>
              <a:buNone/>
              <a:defRPr sz="156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6"/>
          <p:cNvSpPr txBox="1">
            <a:spLocks noGrp="1"/>
          </p:cNvSpPr>
          <p:nvPr>
            <p:ph type="sldNum" idx="12"/>
          </p:nvPr>
        </p:nvSpPr>
        <p:spPr>
          <a:xfrm>
            <a:off x="12598400" y="8142370"/>
            <a:ext cx="215172" cy="2740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7075" tIns="27075" rIns="27075" bIns="27075" anchor="b" anchorCtr="0">
            <a:spAutoFit/>
          </a:bodyPr>
          <a:lstStyle>
            <a:lvl1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Proxima Nova"/>
              <a:buNone/>
              <a:defRPr sz="1200" b="0" i="0" u="none" strike="noStrike" cap="none">
                <a:solidFill>
                  <a:srgbClr val="000000"/>
                </a:solidFill>
                <a:latin typeface="Proxima Nova"/>
                <a:ea typeface="Proxima Nova"/>
                <a:cs typeface="Proxima Nova"/>
                <a:sym typeface="Proxima Nova"/>
              </a:defRPr>
            </a:lvl1pPr>
            <a:lvl2pPr marL="0" marR="0" lvl="1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Proxima Nova"/>
              <a:buNone/>
              <a:defRPr sz="1200" b="0" i="0" u="none" strike="noStrike" cap="none">
                <a:solidFill>
                  <a:srgbClr val="000000"/>
                </a:solidFill>
                <a:latin typeface="Proxima Nova"/>
                <a:ea typeface="Proxima Nova"/>
                <a:cs typeface="Proxima Nova"/>
                <a:sym typeface="Proxima Nova"/>
              </a:defRPr>
            </a:lvl2pPr>
            <a:lvl3pPr marL="0" marR="0" lvl="2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Proxima Nova"/>
              <a:buNone/>
              <a:defRPr sz="1200" b="0" i="0" u="none" strike="noStrike" cap="none">
                <a:solidFill>
                  <a:srgbClr val="000000"/>
                </a:solidFill>
                <a:latin typeface="Proxima Nova"/>
                <a:ea typeface="Proxima Nova"/>
                <a:cs typeface="Proxima Nova"/>
                <a:sym typeface="Proxima Nova"/>
              </a:defRPr>
            </a:lvl3pPr>
            <a:lvl4pPr marL="0" marR="0" lvl="3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Proxima Nova"/>
              <a:buNone/>
              <a:defRPr sz="1200" b="0" i="0" u="none" strike="noStrike" cap="none">
                <a:solidFill>
                  <a:srgbClr val="000000"/>
                </a:solidFill>
                <a:latin typeface="Proxima Nova"/>
                <a:ea typeface="Proxima Nova"/>
                <a:cs typeface="Proxima Nova"/>
                <a:sym typeface="Proxima Nova"/>
              </a:defRPr>
            </a:lvl4pPr>
            <a:lvl5pPr marL="0" marR="0" lvl="4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Proxima Nova"/>
              <a:buNone/>
              <a:defRPr sz="1200" b="0" i="0" u="none" strike="noStrike" cap="none">
                <a:solidFill>
                  <a:srgbClr val="000000"/>
                </a:solidFill>
                <a:latin typeface="Proxima Nova"/>
                <a:ea typeface="Proxima Nova"/>
                <a:cs typeface="Proxima Nova"/>
                <a:sym typeface="Proxima Nova"/>
              </a:defRPr>
            </a:lvl5pPr>
            <a:lvl6pPr marL="0" marR="0" lvl="5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Proxima Nova"/>
              <a:buNone/>
              <a:defRPr sz="1200" b="0" i="0" u="none" strike="noStrike" cap="none">
                <a:solidFill>
                  <a:srgbClr val="000000"/>
                </a:solidFill>
                <a:latin typeface="Proxima Nova"/>
                <a:ea typeface="Proxima Nova"/>
                <a:cs typeface="Proxima Nova"/>
                <a:sym typeface="Proxima Nova"/>
              </a:defRPr>
            </a:lvl6pPr>
            <a:lvl7pPr marL="0" marR="0" lvl="6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Proxima Nova"/>
              <a:buNone/>
              <a:defRPr sz="1200" b="0" i="0" u="none" strike="noStrike" cap="none">
                <a:solidFill>
                  <a:srgbClr val="000000"/>
                </a:solidFill>
                <a:latin typeface="Proxima Nova"/>
                <a:ea typeface="Proxima Nova"/>
                <a:cs typeface="Proxima Nova"/>
                <a:sym typeface="Proxima Nova"/>
              </a:defRPr>
            </a:lvl7pPr>
            <a:lvl8pPr marL="0" marR="0" lvl="7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Proxima Nova"/>
              <a:buNone/>
              <a:defRPr sz="1200" b="0" i="0" u="none" strike="noStrike" cap="none">
                <a:solidFill>
                  <a:srgbClr val="000000"/>
                </a:solidFill>
                <a:latin typeface="Proxima Nova"/>
                <a:ea typeface="Proxima Nova"/>
                <a:cs typeface="Proxima Nova"/>
                <a:sym typeface="Proxima Nova"/>
              </a:defRPr>
            </a:lvl8pPr>
            <a:lvl9pPr marL="0" marR="0" lvl="8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Proxima Nova"/>
              <a:buNone/>
              <a:defRPr sz="1200" b="0" i="0" u="none" strike="noStrike" cap="none">
                <a:solidFill>
                  <a:srgbClr val="000000"/>
                </a:solidFill>
                <a:latin typeface="Proxima Nova"/>
                <a:ea typeface="Proxima Nova"/>
                <a:cs typeface="Proxima Nova"/>
                <a:sym typeface="Proxima Nova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1A73DF65-D0CD-0ACE-E0A3-91CC8A90D86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0C8081A-F748-5F2B-4253-D4DE055BD02D}"/>
              </a:ext>
            </a:extLst>
          </p:cNvPr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012C060F-B70F-3C76-5413-CA6AD9DF5B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20533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"/>
          <p:cNvSpPr txBox="1">
            <a:spLocks noGrp="1"/>
          </p:cNvSpPr>
          <p:nvPr>
            <p:ph type="subTitle" idx="4294967295"/>
          </p:nvPr>
        </p:nvSpPr>
        <p:spPr>
          <a:xfrm>
            <a:off x="490994" y="4627125"/>
            <a:ext cx="5002800" cy="1117500"/>
          </a:xfrm>
          <a:prstGeom prst="rect">
            <a:avLst/>
          </a:prstGeom>
          <a:noFill/>
          <a:ln>
            <a:noFill/>
          </a:ln>
          <a:effectLst>
            <a:outerShdw blurRad="50800" dist="63500" dir="2700000" rotWithShape="0">
              <a:srgbClr val="000000">
                <a:alpha val="49803"/>
              </a:srgbClr>
            </a:outerShdw>
          </a:effectLst>
        </p:spPr>
        <p:txBody>
          <a:bodyPr spcFirstLastPara="1" wrap="square" lIns="27075" tIns="27075" rIns="27075" bIns="27075" anchor="t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900"/>
              <a:buFont typeface="Proxima Nova Semibold"/>
              <a:buNone/>
            </a:pPr>
            <a:r>
              <a:rPr lang="en-US" sz="4900" dirty="0">
                <a:solidFill>
                  <a:schemeClr val="accent1"/>
                </a:solidFill>
              </a:rPr>
              <a:t>Matthew 23:12</a:t>
            </a:r>
            <a:endParaRPr dirty="0"/>
          </a:p>
        </p:txBody>
      </p:sp>
      <p:sp>
        <p:nvSpPr>
          <p:cNvPr id="76" name="Google Shape;76;p1"/>
          <p:cNvSpPr txBox="1">
            <a:spLocks noGrp="1"/>
          </p:cNvSpPr>
          <p:nvPr>
            <p:ph type="ctrTitle" idx="4294967295"/>
          </p:nvPr>
        </p:nvSpPr>
        <p:spPr>
          <a:xfrm>
            <a:off x="376700" y="564550"/>
            <a:ext cx="9405300" cy="4798200"/>
          </a:xfrm>
          <a:prstGeom prst="rect">
            <a:avLst/>
          </a:prstGeom>
          <a:noFill/>
          <a:ln>
            <a:noFill/>
          </a:ln>
          <a:effectLst>
            <a:outerShdw blurRad="200025" dist="200025" dir="8100000" rotWithShape="0">
              <a:srgbClr val="000000">
                <a:alpha val="67000"/>
              </a:srgbClr>
            </a:outerShdw>
          </a:effectLst>
        </p:spPr>
        <p:txBody>
          <a:bodyPr spcFirstLastPara="1" wrap="square" lIns="27075" tIns="27075" rIns="27075" bIns="27075" anchor="t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-US" sz="10440" i="0" u="none" strike="noStrike" cap="none" dirty="0">
                <a:solidFill>
                  <a:srgbClr val="FFFFFF"/>
                </a:solidFill>
                <a:latin typeface="Proxima Nova Extrabold" panose="020B0604020202020204" charset="0"/>
                <a:ea typeface="Oswald SemiBold"/>
                <a:cs typeface="Oswald SemiBold"/>
                <a:sym typeface="Oswald SemiBold"/>
              </a:rPr>
              <a:t>S</a:t>
            </a:r>
            <a:r>
              <a:rPr lang="en-US" sz="10440" dirty="0">
                <a:latin typeface="Proxima Nova Extrabold" panose="020B0604020202020204" charset="0"/>
                <a:ea typeface="Oswald SemiBold"/>
                <a:cs typeface="Oswald SemiBold"/>
                <a:sym typeface="Oswald SemiBold"/>
              </a:rPr>
              <a:t>tanding</a:t>
            </a:r>
            <a:r>
              <a:rPr lang="en-US" sz="10440" i="0" u="none" strike="noStrike" cap="none" dirty="0">
                <a:solidFill>
                  <a:srgbClr val="FFFFFF"/>
                </a:solidFill>
                <a:latin typeface="Proxima Nova Extrabold" panose="020B0604020202020204" charset="0"/>
                <a:ea typeface="Oswald SemiBold"/>
                <a:cs typeface="Oswald SemiBold"/>
                <a:sym typeface="Oswald SemiBold"/>
              </a:rPr>
              <a:t> T</a:t>
            </a:r>
            <a:r>
              <a:rPr lang="en-US" sz="10440" dirty="0">
                <a:latin typeface="Proxima Nova Extrabold" panose="020B0604020202020204" charset="0"/>
                <a:ea typeface="Oswald SemiBold"/>
                <a:cs typeface="Oswald SemiBold"/>
                <a:sym typeface="Oswald SemiBold"/>
              </a:rPr>
              <a:t>all</a:t>
            </a:r>
            <a:r>
              <a:rPr lang="en-US" sz="10440" i="0" u="none" strike="noStrike" cap="none" dirty="0">
                <a:solidFill>
                  <a:srgbClr val="FFFFFF"/>
                </a:solidFill>
                <a:latin typeface="Proxima Nova Extrabold" panose="020B0604020202020204" charset="0"/>
                <a:ea typeface="Oswald SemiBold"/>
                <a:cs typeface="Oswald SemiBold"/>
                <a:sym typeface="Oswald SemiBold"/>
              </a:rPr>
              <a:t>:</a:t>
            </a:r>
            <a:endParaRPr sz="10440" dirty="0">
              <a:latin typeface="Proxima Nova Extrabold" panose="020B0604020202020204" charset="0"/>
              <a:ea typeface="Oswald SemiBold"/>
              <a:cs typeface="Oswald SemiBold"/>
              <a:sym typeface="Oswald SemiBold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-US" sz="20620" b="1" i="0" u="none" strike="noStrike" cap="none" dirty="0">
                <a:solidFill>
                  <a:srgbClr val="FFFFFF"/>
                </a:solidFill>
                <a:latin typeface="Proxima Nova Extrabold" panose="020B0604020202020204" charset="0"/>
                <a:ea typeface="Oswald"/>
                <a:cs typeface="Oswald"/>
                <a:sym typeface="Oswald"/>
              </a:rPr>
              <a:t>PRIDE</a:t>
            </a:r>
            <a:endParaRPr sz="12340" b="1" dirty="0">
              <a:latin typeface="Proxima Nova Extrabold" panose="020B0604020202020204" charset="0"/>
              <a:ea typeface="Oswald"/>
              <a:cs typeface="Oswald"/>
              <a:sym typeface="Oswald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>
        <p:fade/>
      </p:transition>
    </mc:Choice>
    <mc:Fallback xmlns="">
      <p:transition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2"/>
          <p:cNvSpPr txBox="1">
            <a:spLocks noGrp="1"/>
          </p:cNvSpPr>
          <p:nvPr>
            <p:ph type="body" idx="1"/>
          </p:nvPr>
        </p:nvSpPr>
        <p:spPr>
          <a:xfrm>
            <a:off x="650300" y="2717111"/>
            <a:ext cx="11704200" cy="69095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882650" lvl="0" indent="-571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89B9"/>
              </a:buClr>
              <a:buSzPts val="3500"/>
              <a:buFont typeface="Wingdings" panose="05000000000000000000" pitchFamily="2" charset="2"/>
              <a:buChar char="§"/>
            </a:pPr>
            <a:r>
              <a:rPr lang="en-US" sz="4000" dirty="0"/>
              <a:t>Pride leads us to overstep boundaries</a:t>
            </a:r>
            <a:endParaRPr sz="2400" dirty="0"/>
          </a:p>
          <a:p>
            <a:pPr marL="1485900" lvl="1" indent="-457200" algn="l" rtl="0">
              <a:lnSpc>
                <a:spcPct val="100000"/>
              </a:lnSpc>
              <a:spcBef>
                <a:spcPts val="1700"/>
              </a:spcBef>
              <a:spcAft>
                <a:spcPts val="0"/>
              </a:spcAft>
              <a:buClr>
                <a:srgbClr val="0089B9"/>
              </a:buClr>
              <a:buSzPts val="3000"/>
              <a:buFont typeface="Wingdings" panose="05000000000000000000" pitchFamily="2" charset="2"/>
              <a:buChar char="§"/>
            </a:pPr>
            <a:r>
              <a:rPr lang="en-US" sz="3200" b="0" dirty="0"/>
              <a:t>Uzziah was powerful, but he didn’t know his place</a:t>
            </a:r>
            <a:br>
              <a:rPr lang="en-US" sz="3200" b="0" dirty="0"/>
            </a:br>
            <a:r>
              <a:rPr lang="en-US" sz="3200" b="0" dirty="0"/>
              <a:t>(2 Chronicles 26)</a:t>
            </a:r>
            <a:endParaRPr sz="2400" dirty="0"/>
          </a:p>
          <a:p>
            <a:pPr marL="1485900" lvl="1" indent="-457200" algn="l" rtl="0">
              <a:lnSpc>
                <a:spcPct val="100000"/>
              </a:lnSpc>
              <a:spcBef>
                <a:spcPts val="1700"/>
              </a:spcBef>
              <a:spcAft>
                <a:spcPts val="0"/>
              </a:spcAft>
              <a:buClr>
                <a:srgbClr val="0089B9"/>
              </a:buClr>
              <a:buSzPts val="3000"/>
              <a:buFont typeface="Wingdings" panose="05000000000000000000" pitchFamily="2" charset="2"/>
              <a:buChar char="§"/>
            </a:pPr>
            <a:r>
              <a:rPr lang="en-US" sz="3200" b="0" dirty="0"/>
              <a:t>Saul offered unlawfully and spared King Agag</a:t>
            </a:r>
            <a:br>
              <a:rPr lang="en-US" sz="3200" b="0" dirty="0"/>
            </a:br>
            <a:r>
              <a:rPr lang="en-US" sz="3200" b="0" dirty="0"/>
              <a:t>(1 Samuel 13:7-13; 15:3,9)</a:t>
            </a:r>
            <a:endParaRPr sz="2400" dirty="0"/>
          </a:p>
          <a:p>
            <a:pPr marL="882650" lvl="0" indent="-571500" algn="l" rtl="0">
              <a:lnSpc>
                <a:spcPct val="100000"/>
              </a:lnSpc>
              <a:spcBef>
                <a:spcPts val="1700"/>
              </a:spcBef>
              <a:spcAft>
                <a:spcPts val="0"/>
              </a:spcAft>
              <a:buClr>
                <a:srgbClr val="0089B9"/>
              </a:buClr>
              <a:buSzPts val="3500"/>
              <a:buFont typeface="Wingdings" panose="05000000000000000000" pitchFamily="2" charset="2"/>
              <a:buChar char="§"/>
            </a:pPr>
            <a:r>
              <a:rPr lang="en-US" sz="4000" dirty="0"/>
              <a:t>Pride deafens our ears to good counsel</a:t>
            </a:r>
            <a:endParaRPr sz="2400" dirty="0"/>
          </a:p>
          <a:p>
            <a:pPr marL="1485900" lvl="1" indent="-457200" algn="l" rtl="0">
              <a:lnSpc>
                <a:spcPct val="100000"/>
              </a:lnSpc>
              <a:spcBef>
                <a:spcPts val="1700"/>
              </a:spcBef>
              <a:spcAft>
                <a:spcPts val="0"/>
              </a:spcAft>
              <a:buClr>
                <a:srgbClr val="0089B9"/>
              </a:buClr>
              <a:buSzPts val="3000"/>
              <a:buFont typeface="Wingdings" panose="05000000000000000000" pitchFamily="2" charset="2"/>
              <a:buChar char="§"/>
            </a:pPr>
            <a:r>
              <a:rPr lang="en-US" sz="3200" b="0" dirty="0"/>
              <a:t>Rehoboam rejected the advice of the elders</a:t>
            </a:r>
            <a:br>
              <a:rPr lang="en-US" sz="3200" b="0" dirty="0"/>
            </a:br>
            <a:r>
              <a:rPr lang="en-US" sz="3200" b="0" dirty="0"/>
              <a:t>(1 Kings 12:7-8; Proverbs 11:14)</a:t>
            </a:r>
            <a:endParaRPr sz="2400" dirty="0"/>
          </a:p>
          <a:p>
            <a:pPr marL="2146300" lvl="2" indent="-457200" algn="l" rtl="0">
              <a:lnSpc>
                <a:spcPct val="100000"/>
              </a:lnSpc>
              <a:spcBef>
                <a:spcPts val="1700"/>
              </a:spcBef>
              <a:spcAft>
                <a:spcPts val="0"/>
              </a:spcAft>
              <a:buClr>
                <a:srgbClr val="0089B9"/>
              </a:buClr>
              <a:buSzPts val="3000"/>
              <a:buFont typeface="Wingdings" panose="05000000000000000000" pitchFamily="2" charset="2"/>
              <a:buChar char="§"/>
            </a:pPr>
            <a:r>
              <a:rPr lang="en-US" b="0" i="1" dirty="0"/>
              <a:t>Contrasted by Josiah (2 Kings 22:1-2; Eccl. 4:13 NLT)</a:t>
            </a:r>
            <a:endParaRPr sz="2400" dirty="0"/>
          </a:p>
          <a:p>
            <a:pPr marL="1485900" lvl="1" indent="-457200" algn="l" rtl="0">
              <a:lnSpc>
                <a:spcPct val="100000"/>
              </a:lnSpc>
              <a:spcBef>
                <a:spcPts val="1700"/>
              </a:spcBef>
              <a:spcAft>
                <a:spcPts val="0"/>
              </a:spcAft>
              <a:buClr>
                <a:srgbClr val="0089B9"/>
              </a:buClr>
              <a:buSzPts val="3000"/>
              <a:buFont typeface="Wingdings" panose="05000000000000000000" pitchFamily="2" charset="2"/>
              <a:buChar char="§"/>
            </a:pPr>
            <a:r>
              <a:rPr lang="en-US" sz="3200" b="0" dirty="0"/>
              <a:t>Israel walked in their own counsel in Jeremiah’s day (Jeremiah 7:24; 18:11-12)</a:t>
            </a:r>
            <a:endParaRPr sz="2400" dirty="0"/>
          </a:p>
        </p:txBody>
      </p:sp>
      <p:sp>
        <p:nvSpPr>
          <p:cNvPr id="82" name="Google Shape;82;p2"/>
          <p:cNvSpPr txBox="1">
            <a:spLocks noGrp="1"/>
          </p:cNvSpPr>
          <p:nvPr>
            <p:ph type="title"/>
          </p:nvPr>
        </p:nvSpPr>
        <p:spPr>
          <a:xfrm>
            <a:off x="650300" y="821050"/>
            <a:ext cx="11704200" cy="990900"/>
          </a:xfrm>
          <a:prstGeom prst="rect">
            <a:avLst/>
          </a:prstGeom>
          <a:noFill/>
          <a:ln>
            <a:noFill/>
          </a:ln>
          <a:effectLst>
            <a:outerShdw blurRad="85725" dist="76200" dir="7560000" rotWithShape="0">
              <a:srgbClr val="000000">
                <a:alpha val="30000"/>
              </a:srgbClr>
            </a:outerShdw>
            <a:reflection stA="17000" dist="28575" dir="5400000" fadeDir="5400012" sy="-100000" algn="bl" rotWithShape="0"/>
          </a:effectLst>
        </p:spPr>
        <p:txBody>
          <a:bodyPr spcFirstLastPara="1" wrap="square" lIns="27075" tIns="27075" rIns="27075" bIns="27075" anchor="t" anchorCtr="0">
            <a:noAutofit/>
          </a:bodyPr>
          <a:lstStyle/>
          <a:p>
            <a:pPr marL="0" marR="0" lvl="0" indent="0" algn="l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rgbClr val="0089B9"/>
              </a:buClr>
              <a:buSzPct val="100000"/>
              <a:buFont typeface="Arial"/>
              <a:buNone/>
            </a:pPr>
            <a:r>
              <a:rPr lang="en-US" sz="9600" b="1" dirty="0">
                <a:solidFill>
                  <a:srgbClr val="0089B9"/>
                </a:solidFill>
                <a:latin typeface="Proxima Nova Extrabold" panose="020B0604020202020204" charset="0"/>
                <a:ea typeface="Oswald"/>
                <a:cs typeface="Oswald"/>
                <a:sym typeface="Oswald"/>
              </a:rPr>
              <a:t>The Product of Pride</a:t>
            </a:r>
            <a:endParaRPr sz="9600" b="1" dirty="0">
              <a:latin typeface="Proxima Nova Extrabold" panose="020B0604020202020204" charset="0"/>
              <a:ea typeface="Oswald"/>
              <a:cs typeface="Oswald"/>
              <a:sym typeface="Oswald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/>
                                        <p:tgtEl>
                                          <p:spTgt spid="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/>
                                        <p:tgtEl>
                                          <p:spTgt spid="8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/>
                                        <p:tgtEl>
                                          <p:spTgt spid="8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1000"/>
                                        <p:tgtEl>
                                          <p:spTgt spid="8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/>
                                        <p:tgtEl>
                                          <p:spTgt spid="8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1000"/>
                                        <p:tgtEl>
                                          <p:spTgt spid="8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/>
                                        <p:tgtEl>
                                          <p:spTgt spid="8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15231a56c2d_0_0"/>
          <p:cNvSpPr txBox="1">
            <a:spLocks noGrp="1"/>
          </p:cNvSpPr>
          <p:nvPr>
            <p:ph type="body" idx="1"/>
          </p:nvPr>
        </p:nvSpPr>
        <p:spPr>
          <a:xfrm>
            <a:off x="650239" y="2831411"/>
            <a:ext cx="11704200" cy="63063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879475" lvl="0" indent="-571500" algn="l" rtl="0">
              <a:spcBef>
                <a:spcPts val="0"/>
              </a:spcBef>
              <a:spcAft>
                <a:spcPts val="0"/>
              </a:spcAft>
              <a:buClr>
                <a:srgbClr val="0089B9"/>
              </a:buClr>
              <a:buSzPts val="3500"/>
              <a:buFont typeface="Wingdings" panose="05000000000000000000" pitchFamily="2" charset="2"/>
              <a:buChar char="§"/>
            </a:pPr>
            <a:r>
              <a:rPr lang="en-US" sz="4000" dirty="0"/>
              <a:t>Pride blinds us to our own sin</a:t>
            </a:r>
            <a:endParaRPr lang="en-US" sz="2400" dirty="0"/>
          </a:p>
          <a:p>
            <a:pPr marL="1482725" lvl="1" indent="-457200" algn="l" rtl="0">
              <a:spcBef>
                <a:spcPts val="1700"/>
              </a:spcBef>
              <a:spcAft>
                <a:spcPts val="0"/>
              </a:spcAft>
              <a:buClr>
                <a:srgbClr val="0089B9"/>
              </a:buClr>
              <a:buSzPts val="3000"/>
              <a:buFont typeface="Wingdings" panose="05000000000000000000" pitchFamily="2" charset="2"/>
              <a:buChar char="§"/>
            </a:pPr>
            <a:r>
              <a:rPr lang="en-US" sz="3200" b="0" dirty="0"/>
              <a:t>Jesus rebuked the Pharisees calling them blind          (Matthew 23)</a:t>
            </a:r>
            <a:endParaRPr sz="2400" dirty="0"/>
          </a:p>
          <a:p>
            <a:pPr marL="1482725" lvl="1" indent="-457200" algn="l" rtl="0">
              <a:spcBef>
                <a:spcPts val="1700"/>
              </a:spcBef>
              <a:spcAft>
                <a:spcPts val="0"/>
              </a:spcAft>
              <a:buClr>
                <a:srgbClr val="0089B9"/>
              </a:buClr>
              <a:buSzPts val="3000"/>
              <a:buFont typeface="Wingdings" panose="05000000000000000000" pitchFamily="2" charset="2"/>
              <a:buChar char="§"/>
            </a:pPr>
            <a:r>
              <a:rPr lang="en-US" sz="3200" b="0" dirty="0"/>
              <a:t>Parable of the Pharisee and Tax Collector</a:t>
            </a:r>
            <a:br>
              <a:rPr lang="en-US" sz="3200" b="0" dirty="0"/>
            </a:br>
            <a:r>
              <a:rPr lang="en-US" sz="3200" b="0" dirty="0"/>
              <a:t>(Luke 18:9-14)</a:t>
            </a:r>
            <a:endParaRPr sz="2400" dirty="0"/>
          </a:p>
          <a:p>
            <a:pPr marL="2150110" lvl="2" indent="-457200" algn="l" rtl="0">
              <a:spcBef>
                <a:spcPts val="1700"/>
              </a:spcBef>
              <a:spcAft>
                <a:spcPts val="0"/>
              </a:spcAft>
              <a:buClr>
                <a:srgbClr val="0089B9"/>
              </a:buClr>
              <a:buSzPts val="3000"/>
              <a:buFont typeface="Wingdings" panose="05000000000000000000" pitchFamily="2" charset="2"/>
              <a:buChar char="§"/>
            </a:pPr>
            <a:r>
              <a:rPr lang="en-US" b="0" dirty="0"/>
              <a:t>Prevents clear and effective confession (Proverbs 11:2)</a:t>
            </a:r>
            <a:endParaRPr sz="2400" dirty="0"/>
          </a:p>
          <a:p>
            <a:pPr marL="879475" lvl="0" indent="-571500" algn="l" rtl="0">
              <a:spcBef>
                <a:spcPts val="1700"/>
              </a:spcBef>
              <a:spcAft>
                <a:spcPts val="0"/>
              </a:spcAft>
              <a:buClr>
                <a:srgbClr val="0089B9"/>
              </a:buClr>
              <a:buSzPts val="3500"/>
              <a:buFont typeface="Wingdings" panose="05000000000000000000" pitchFamily="2" charset="2"/>
              <a:buChar char="§"/>
            </a:pPr>
            <a:r>
              <a:rPr lang="en-US" sz="4000" dirty="0"/>
              <a:t>Pride halts growth</a:t>
            </a:r>
            <a:endParaRPr sz="2400" dirty="0"/>
          </a:p>
          <a:p>
            <a:pPr marL="1482725" lvl="1" indent="-457200" algn="l" rtl="0">
              <a:spcBef>
                <a:spcPts val="1700"/>
              </a:spcBef>
              <a:spcAft>
                <a:spcPts val="0"/>
              </a:spcAft>
              <a:buClr>
                <a:srgbClr val="0089B9"/>
              </a:buClr>
              <a:buSzPts val="3000"/>
              <a:buFont typeface="Wingdings" panose="05000000000000000000" pitchFamily="2" charset="2"/>
              <a:buChar char="§"/>
            </a:pPr>
            <a:r>
              <a:rPr lang="en-US" sz="3200" b="0" dirty="0"/>
              <a:t>The Laodiceans decided to rest on their laurels.    (Revelation 3:17)</a:t>
            </a:r>
            <a:endParaRPr sz="2400" dirty="0"/>
          </a:p>
          <a:p>
            <a:pPr marL="1482725" lvl="1" indent="-457200">
              <a:buClr>
                <a:srgbClr val="0089B9"/>
              </a:buClr>
              <a:buSzPts val="3000"/>
              <a:buFont typeface="Wingdings" panose="05000000000000000000" pitchFamily="2" charset="2"/>
              <a:buChar char="§"/>
            </a:pPr>
            <a:r>
              <a:rPr lang="en-US" sz="3200" b="0" dirty="0"/>
              <a:t>Don’t let pride deceive you</a:t>
            </a:r>
            <a:br>
              <a:rPr lang="en-US" sz="3200" b="0" dirty="0"/>
            </a:br>
            <a:r>
              <a:rPr lang="en-US" sz="3200" b="0" dirty="0"/>
              <a:t>(Galatians 6:3; 1 Corinthians 8:2; 1 John 1:8; Romans 12:16)</a:t>
            </a:r>
            <a:endParaRPr sz="2400" dirty="0"/>
          </a:p>
          <a:p>
            <a:pPr marL="530225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4200" dirty="0"/>
          </a:p>
        </p:txBody>
      </p:sp>
      <p:sp>
        <p:nvSpPr>
          <p:cNvPr id="88" name="Google Shape;88;g15231a56c2d_0_0"/>
          <p:cNvSpPr txBox="1">
            <a:spLocks noGrp="1"/>
          </p:cNvSpPr>
          <p:nvPr>
            <p:ph type="title"/>
          </p:nvPr>
        </p:nvSpPr>
        <p:spPr>
          <a:xfrm>
            <a:off x="650300" y="821050"/>
            <a:ext cx="11704200" cy="990900"/>
          </a:xfrm>
          <a:prstGeom prst="rect">
            <a:avLst/>
          </a:prstGeom>
          <a:noFill/>
          <a:ln>
            <a:noFill/>
          </a:ln>
          <a:effectLst>
            <a:outerShdw blurRad="85725" dist="76200" dir="7560000" rotWithShape="0">
              <a:srgbClr val="000000">
                <a:alpha val="30000"/>
              </a:srgbClr>
            </a:outerShdw>
            <a:reflection stA="17000" dist="28575" dir="5400000" fadeDir="5400012" sy="-100000" algn="bl" rotWithShape="0"/>
          </a:effectLst>
        </p:spPr>
        <p:txBody>
          <a:bodyPr spcFirstLastPara="1" wrap="square" lIns="27075" tIns="27075" rIns="27075" bIns="27075" anchor="t" anchorCtr="0">
            <a:noAutofit/>
          </a:bodyPr>
          <a:lstStyle/>
          <a:p>
            <a:pPr marL="0" marR="0" lvl="0" indent="0" algn="l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rgbClr val="0089B9"/>
              </a:buClr>
              <a:buSzPct val="100000"/>
              <a:buFont typeface="Arial"/>
              <a:buNone/>
            </a:pPr>
            <a:r>
              <a:rPr lang="en-US" sz="9600" b="1" dirty="0">
                <a:solidFill>
                  <a:srgbClr val="0089B9"/>
                </a:solidFill>
                <a:latin typeface="Proxima Nova Extrabold" panose="020B0604020202020204" charset="0"/>
                <a:ea typeface="Oswald"/>
                <a:cs typeface="Oswald"/>
                <a:sym typeface="Oswald"/>
              </a:rPr>
              <a:t>The Product of Pride</a:t>
            </a:r>
            <a:endParaRPr sz="8000" b="1" dirty="0">
              <a:latin typeface="Proxima Nova Extrabold" panose="020B0604020202020204" charset="0"/>
              <a:ea typeface="Oswald"/>
              <a:cs typeface="Oswald"/>
              <a:sym typeface="Oswald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/>
                                        <p:tgtEl>
                                          <p:spTgt spid="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/>
                                        <p:tgtEl>
                                          <p:spTgt spid="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/>
                                        <p:tgtEl>
                                          <p:spTgt spid="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1000"/>
                                        <p:tgtEl>
                                          <p:spTgt spid="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/>
                                        <p:tgtEl>
                                          <p:spTgt spid="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1000"/>
                                        <p:tgtEl>
                                          <p:spTgt spid="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/>
                                        <p:tgtEl>
                                          <p:spTgt spid="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15231a56c2d_0_5"/>
          <p:cNvSpPr txBox="1">
            <a:spLocks noGrp="1"/>
          </p:cNvSpPr>
          <p:nvPr>
            <p:ph type="body" idx="1"/>
          </p:nvPr>
        </p:nvSpPr>
        <p:spPr>
          <a:xfrm>
            <a:off x="650239" y="2831411"/>
            <a:ext cx="11704200" cy="48782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993902" lvl="0" indent="-685800" algn="l" rtl="0">
              <a:spcBef>
                <a:spcPts val="0"/>
              </a:spcBef>
              <a:spcAft>
                <a:spcPts val="0"/>
              </a:spcAft>
              <a:buClr>
                <a:srgbClr val="0089B9"/>
              </a:buClr>
              <a:buSzPts val="3500"/>
              <a:buFont typeface="Wingdings" panose="05000000000000000000" pitchFamily="2" charset="2"/>
              <a:buChar char="§"/>
            </a:pPr>
            <a:r>
              <a:rPr lang="en-US" sz="5000" i="1" dirty="0"/>
              <a:t>Humility</a:t>
            </a:r>
            <a:endParaRPr dirty="0"/>
          </a:p>
          <a:p>
            <a:pPr marL="1485900" lvl="1" indent="-457200" algn="l" rtl="0">
              <a:spcBef>
                <a:spcPts val="1700"/>
              </a:spcBef>
              <a:spcAft>
                <a:spcPts val="0"/>
              </a:spcAft>
              <a:buClr>
                <a:srgbClr val="0089B9"/>
              </a:buClr>
              <a:buSzPts val="3000"/>
              <a:buFont typeface="Wingdings" panose="05000000000000000000" pitchFamily="2" charset="2"/>
              <a:buChar char="§"/>
            </a:pPr>
            <a:r>
              <a:rPr lang="en-US" sz="3500" b="0" dirty="0"/>
              <a:t>Matthew 18:4; Philippians 2:3; James 4:6-10</a:t>
            </a:r>
            <a:endParaRPr dirty="0"/>
          </a:p>
          <a:p>
            <a:pPr marL="993902" lvl="0" indent="-685800" algn="l" rtl="0">
              <a:spcBef>
                <a:spcPts val="1700"/>
              </a:spcBef>
              <a:spcAft>
                <a:spcPts val="0"/>
              </a:spcAft>
              <a:buClr>
                <a:srgbClr val="0089B9"/>
              </a:buClr>
              <a:buSzPts val="3500"/>
              <a:buFont typeface="Wingdings" panose="05000000000000000000" pitchFamily="2" charset="2"/>
              <a:buChar char="§"/>
            </a:pPr>
            <a:r>
              <a:rPr lang="en-US" sz="5000" i="1" dirty="0"/>
              <a:t>Endurance</a:t>
            </a:r>
            <a:endParaRPr dirty="0"/>
          </a:p>
          <a:p>
            <a:pPr marL="1485900" lvl="1" indent="-457200" algn="l" rtl="0">
              <a:spcBef>
                <a:spcPts val="1700"/>
              </a:spcBef>
              <a:spcAft>
                <a:spcPts val="0"/>
              </a:spcAft>
              <a:buClr>
                <a:srgbClr val="0089B9"/>
              </a:buClr>
              <a:buSzPts val="3000"/>
              <a:buFont typeface="Wingdings" panose="05000000000000000000" pitchFamily="2" charset="2"/>
              <a:buChar char="§"/>
            </a:pPr>
            <a:r>
              <a:rPr lang="en-US" sz="3500" b="0" dirty="0"/>
              <a:t>Philippians 3:12</a:t>
            </a:r>
            <a:endParaRPr dirty="0"/>
          </a:p>
          <a:p>
            <a:pPr marL="993902" lvl="0" indent="-685800" algn="l" rtl="0">
              <a:spcBef>
                <a:spcPts val="1700"/>
              </a:spcBef>
              <a:spcAft>
                <a:spcPts val="0"/>
              </a:spcAft>
              <a:buClr>
                <a:srgbClr val="0089B9"/>
              </a:buClr>
              <a:buSzPts val="3500"/>
              <a:buFont typeface="Wingdings" panose="05000000000000000000" pitchFamily="2" charset="2"/>
              <a:buChar char="§"/>
            </a:pPr>
            <a:r>
              <a:rPr lang="en-US" sz="5000" i="1" dirty="0"/>
              <a:t>God will solve our pride for us</a:t>
            </a:r>
            <a:endParaRPr dirty="0"/>
          </a:p>
          <a:p>
            <a:pPr marL="1485900" lvl="1" indent="-457200" algn="l" rtl="0">
              <a:spcBef>
                <a:spcPts val="1700"/>
              </a:spcBef>
              <a:spcAft>
                <a:spcPts val="0"/>
              </a:spcAft>
              <a:buClr>
                <a:srgbClr val="0089B9"/>
              </a:buClr>
              <a:buSzPts val="3000"/>
              <a:buFont typeface="Wingdings" panose="05000000000000000000" pitchFamily="2" charset="2"/>
              <a:buChar char="§"/>
            </a:pPr>
            <a:r>
              <a:rPr lang="en-US" sz="3500" b="0" dirty="0"/>
              <a:t>God humbled Nebuchadnezzar (Daniel 5:20-21)</a:t>
            </a:r>
            <a:endParaRPr dirty="0"/>
          </a:p>
          <a:p>
            <a:pPr marL="1485900" lvl="1" indent="-457200" algn="l" rtl="0">
              <a:spcBef>
                <a:spcPts val="1700"/>
              </a:spcBef>
              <a:spcAft>
                <a:spcPts val="0"/>
              </a:spcAft>
              <a:buClr>
                <a:srgbClr val="0089B9"/>
              </a:buClr>
              <a:buSzPts val="3000"/>
              <a:buFont typeface="Wingdings" panose="05000000000000000000" pitchFamily="2" charset="2"/>
              <a:buChar char="§"/>
            </a:pPr>
            <a:r>
              <a:rPr lang="en-US" sz="3500" b="0" dirty="0"/>
              <a:t>God can humble us</a:t>
            </a:r>
            <a:endParaRPr dirty="0"/>
          </a:p>
        </p:txBody>
      </p:sp>
      <p:sp>
        <p:nvSpPr>
          <p:cNvPr id="94" name="Google Shape;94;g15231a56c2d_0_5"/>
          <p:cNvSpPr txBox="1">
            <a:spLocks noGrp="1"/>
          </p:cNvSpPr>
          <p:nvPr>
            <p:ph type="title"/>
          </p:nvPr>
        </p:nvSpPr>
        <p:spPr>
          <a:xfrm>
            <a:off x="650300" y="821050"/>
            <a:ext cx="13180000" cy="990900"/>
          </a:xfrm>
          <a:prstGeom prst="rect">
            <a:avLst/>
          </a:prstGeom>
          <a:noFill/>
          <a:ln>
            <a:noFill/>
          </a:ln>
          <a:effectLst>
            <a:outerShdw blurRad="85725" dist="76200" dir="7560000" rotWithShape="0">
              <a:srgbClr val="000000">
                <a:alpha val="30000"/>
              </a:srgbClr>
            </a:outerShdw>
            <a:reflection stA="17000" dist="28575" dir="5400000" fadeDir="5400012" sy="-100000" algn="bl" rotWithShape="0"/>
          </a:effectLst>
        </p:spPr>
        <p:txBody>
          <a:bodyPr spcFirstLastPara="1" wrap="square" lIns="27075" tIns="27075" rIns="27075" bIns="27075" anchor="t" anchorCtr="0">
            <a:noAutofit/>
          </a:bodyPr>
          <a:lstStyle/>
          <a:p>
            <a:pPr marL="0" marR="0" lvl="0" indent="0" algn="l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rgbClr val="0089B9"/>
              </a:buClr>
              <a:buSzPct val="100000"/>
              <a:buFont typeface="Arial"/>
              <a:buNone/>
            </a:pPr>
            <a:r>
              <a:rPr lang="en-US" sz="9600" b="1" dirty="0">
                <a:solidFill>
                  <a:srgbClr val="0089B9"/>
                </a:solidFill>
                <a:latin typeface="Proxima Nova Extrabold" panose="020B0604020202020204" charset="0"/>
                <a:ea typeface="Oswald"/>
                <a:cs typeface="Oswald"/>
                <a:sym typeface="Oswald"/>
              </a:rPr>
              <a:t>The Solution to Pride</a:t>
            </a:r>
            <a:endParaRPr sz="8000" b="1" dirty="0">
              <a:latin typeface="Proxima Nova Extrabold" panose="020B0604020202020204" charset="0"/>
              <a:ea typeface="Oswald"/>
              <a:cs typeface="Oswald"/>
              <a:sym typeface="Oswald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/>
                                        <p:tgtEl>
                                          <p:spTgt spid="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/>
                                        <p:tgtEl>
                                          <p:spTgt spid="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1000"/>
                                        <p:tgtEl>
                                          <p:spTgt spid="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/>
                                        <p:tgtEl>
                                          <p:spTgt spid="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1000"/>
                                        <p:tgtEl>
                                          <p:spTgt spid="9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/>
                                        <p:tgtEl>
                                          <p:spTgt spid="9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1000"/>
                                        <p:tgtEl>
                                          <p:spTgt spid="9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5"/>
          <p:cNvSpPr txBox="1">
            <a:spLocks noGrp="1"/>
          </p:cNvSpPr>
          <p:nvPr>
            <p:ph type="subTitle" idx="4294967295"/>
          </p:nvPr>
        </p:nvSpPr>
        <p:spPr>
          <a:xfrm>
            <a:off x="496975" y="709160"/>
            <a:ext cx="6996025" cy="6174240"/>
          </a:xfrm>
          <a:prstGeom prst="rect">
            <a:avLst/>
          </a:prstGeom>
          <a:noFill/>
          <a:ln>
            <a:noFill/>
          </a:ln>
          <a:effectLst>
            <a:outerShdw blurRad="114300" rotWithShape="0">
              <a:srgbClr val="FFF369">
                <a:alpha val="82352"/>
              </a:srgbClr>
            </a:outerShdw>
          </a:effectLst>
        </p:spPr>
        <p:txBody>
          <a:bodyPr spcFirstLastPara="1" wrap="square" lIns="27075" tIns="27075" rIns="27075" bIns="27075" anchor="t" anchorCtr="0">
            <a:norm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300"/>
              <a:buFont typeface="Proxima Nova"/>
              <a:buNone/>
            </a:pPr>
            <a:r>
              <a:rPr lang="en-US" sz="4800" i="1" u="none" strike="noStrike" cap="none" dirty="0">
                <a:solidFill>
                  <a:schemeClr val="accent1"/>
                </a:solidFill>
                <a:latin typeface="Proxima Nova"/>
                <a:ea typeface="Proxima Nova"/>
                <a:cs typeface="Proxima Nova"/>
                <a:sym typeface="Proxima Nova"/>
              </a:rPr>
              <a:t>“</a:t>
            </a:r>
            <a:r>
              <a:rPr lang="en-US" sz="4800" u="none" strike="noStrike" cap="none" dirty="0">
                <a:solidFill>
                  <a:schemeClr val="accent1"/>
                </a:solidFill>
                <a:latin typeface="Proxima Nova Extrabold" panose="020B0604020202020204" charset="0"/>
                <a:ea typeface="Proxima Nova"/>
                <a:cs typeface="Proxima Nova"/>
                <a:sym typeface="Proxima Nova"/>
              </a:rPr>
              <a:t>Whoever exalts himself will be humbled, and he who humbles himself will be exalted.”</a:t>
            </a:r>
            <a:endParaRPr sz="4100" dirty="0">
              <a:latin typeface="Proxima Nova Extrabold" panose="020B0604020202020204" charset="0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300"/>
              <a:buFont typeface="Proxima Nova"/>
              <a:buNone/>
            </a:pPr>
            <a:r>
              <a:rPr lang="en-US" sz="1400" u="none" strike="noStrike" cap="none" dirty="0">
                <a:solidFill>
                  <a:schemeClr val="accent1"/>
                </a:solidFill>
                <a:latin typeface="Proxima Nova Extrabold" panose="020B0604020202020204" charset="0"/>
                <a:ea typeface="Proxima Nova"/>
                <a:cs typeface="Proxima Nova"/>
                <a:sym typeface="Proxima Nova"/>
              </a:rPr>
              <a:t> </a:t>
            </a:r>
            <a:endParaRPr sz="1400" u="none" strike="noStrike" cap="none" dirty="0">
              <a:solidFill>
                <a:schemeClr val="accent1"/>
              </a:solidFill>
              <a:latin typeface="Proxima Nova Extrabold" panose="020B0604020202020204" charset="0"/>
              <a:ea typeface="Proxima Nova"/>
              <a:cs typeface="Proxima Nova"/>
              <a:sym typeface="Proxima Nova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300"/>
              <a:buFont typeface="Proxima Nova"/>
              <a:buNone/>
            </a:pPr>
            <a:r>
              <a:rPr lang="en-US" sz="4800" u="none" strike="noStrike" cap="none" dirty="0">
                <a:solidFill>
                  <a:schemeClr val="accent1"/>
                </a:solidFill>
                <a:latin typeface="Proxima Nova Extrabold" panose="020B0604020202020204" charset="0"/>
                <a:ea typeface="Proxima Nova"/>
                <a:cs typeface="Proxima Nova"/>
                <a:sym typeface="Proxima Nova"/>
              </a:rPr>
              <a:t>Matthew 23:12</a:t>
            </a:r>
            <a:endParaRPr sz="5000" dirty="0">
              <a:latin typeface="Proxima Nova Extrabold" panose="020B0604020202020204" charset="0"/>
            </a:endParaRPr>
          </a:p>
        </p:txBody>
      </p:sp>
      <p:sp>
        <p:nvSpPr>
          <p:cNvPr id="100" name="Google Shape;100;p5"/>
          <p:cNvSpPr txBox="1"/>
          <p:nvPr/>
        </p:nvSpPr>
        <p:spPr>
          <a:xfrm flipH="1">
            <a:off x="-651300" y="10461400"/>
            <a:ext cx="651300" cy="52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80000"/>
              </a:lnSpc>
              <a:spcBef>
                <a:spcPts val="1700"/>
              </a:spcBef>
              <a:spcAft>
                <a:spcPts val="0"/>
              </a:spcAft>
              <a:buNone/>
            </a:pPr>
            <a:endParaRPr sz="2800" b="1">
              <a:solidFill>
                <a:srgbClr val="53585F"/>
              </a:solidFill>
              <a:latin typeface="Proxima Nova"/>
              <a:ea typeface="Proxima Nova"/>
              <a:cs typeface="Proxima Nova"/>
              <a:sym typeface="Proxima Nova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7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25_BoldColor">
  <a:themeElements>
    <a:clrScheme name="25_BoldColor">
      <a:dk1>
        <a:srgbClr val="000000"/>
      </a:dk1>
      <a:lt1>
        <a:srgbClr val="00BFF3"/>
      </a:lt1>
      <a:dk2>
        <a:srgbClr val="5E5E5E"/>
      </a:dk2>
      <a:lt2>
        <a:srgbClr val="D6D5D5"/>
      </a:lt2>
      <a:accent1>
        <a:srgbClr val="01BFF4"/>
      </a:accent1>
      <a:accent2>
        <a:srgbClr val="43E9CB"/>
      </a:accent2>
      <a:accent3>
        <a:srgbClr val="BC80FF"/>
      </a:accent3>
      <a:accent4>
        <a:srgbClr val="FFC618"/>
      </a:accent4>
      <a:accent5>
        <a:srgbClr val="FF4000"/>
      </a:accent5>
      <a:accent6>
        <a:srgbClr val="FF87BB"/>
      </a:accent6>
      <a:hlink>
        <a:srgbClr val="0000FF"/>
      </a:hlink>
      <a:folHlink>
        <a:srgbClr val="FF00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5_BoldColor">
  <a:themeElements>
    <a:clrScheme name="25_BoldColor">
      <a:dk1>
        <a:srgbClr val="000000"/>
      </a:dk1>
      <a:lt1>
        <a:srgbClr val="FFFFFF"/>
      </a:lt1>
      <a:dk2>
        <a:srgbClr val="5E5E5E"/>
      </a:dk2>
      <a:lt2>
        <a:srgbClr val="D6D5D5"/>
      </a:lt2>
      <a:accent1>
        <a:srgbClr val="01BFF4"/>
      </a:accent1>
      <a:accent2>
        <a:srgbClr val="43E9CB"/>
      </a:accent2>
      <a:accent3>
        <a:srgbClr val="BC80FF"/>
      </a:accent3>
      <a:accent4>
        <a:srgbClr val="FFC618"/>
      </a:accent4>
      <a:accent5>
        <a:srgbClr val="FF4000"/>
      </a:accent5>
      <a:accent6>
        <a:srgbClr val="FF87BB"/>
      </a:accent6>
      <a:hlink>
        <a:srgbClr val="0000FF"/>
      </a:hlink>
      <a:folHlink>
        <a:srgbClr val="FF00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232</Words>
  <Application>Microsoft Office PowerPoint</Application>
  <PresentationFormat>Custom</PresentationFormat>
  <Paragraphs>30</Paragraphs>
  <Slides>6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Helvetica Neue</vt:lpstr>
      <vt:lpstr>Proxima Nova Semibold</vt:lpstr>
      <vt:lpstr>Proxima Nova</vt:lpstr>
      <vt:lpstr>Proxima Nova Extrabold</vt:lpstr>
      <vt:lpstr>Arial</vt:lpstr>
      <vt:lpstr>Wingdings</vt:lpstr>
      <vt:lpstr>25_BoldColor</vt:lpstr>
      <vt:lpstr>PowerPoint Presentation</vt:lpstr>
      <vt:lpstr>Standing Tall: PRIDE</vt:lpstr>
      <vt:lpstr>The Product of Pride</vt:lpstr>
      <vt:lpstr>The Product of Pride</vt:lpstr>
      <vt:lpstr>The Solution to Pride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Standing Tall: PRIDE</dc:title>
  <dc:creator>ceiwks7</dc:creator>
  <cp:lastModifiedBy>Eastside Enlightener</cp:lastModifiedBy>
  <cp:revision>10</cp:revision>
  <dcterms:modified xsi:type="dcterms:W3CDTF">2022-09-11T16:26:19Z</dcterms:modified>
</cp:coreProperties>
</file>